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4"/>
    <p:sldMasterId id="2147483787" r:id="rId5"/>
  </p:sldMasterIdLst>
  <p:notesMasterIdLst>
    <p:notesMasterId r:id="rId14"/>
  </p:notesMasterIdLst>
  <p:sldIdLst>
    <p:sldId id="3937" r:id="rId6"/>
    <p:sldId id="3938" r:id="rId7"/>
    <p:sldId id="3939" r:id="rId8"/>
    <p:sldId id="3940" r:id="rId9"/>
    <p:sldId id="3946" r:id="rId10"/>
    <p:sldId id="3943" r:id="rId11"/>
    <p:sldId id="3944" r:id="rId12"/>
    <p:sldId id="3945" r:id="rId13"/>
  </p:sldIdLst>
  <p:sldSz cx="12192000" cy="6858000"/>
  <p:notesSz cx="6858000" cy="9144000"/>
  <p:embeddedFontLst>
    <p:embeddedFont>
      <p:font typeface="Varela Round" panose="00000500000000000000" pitchFamily="2" charset="-79"/>
      <p:regular r:id="rId1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rüßung" id="{F4EBB99E-ED65-434B-8D77-2FC0A36CFEF9}">
          <p14:sldIdLst>
            <p14:sldId id="3937"/>
          </p14:sldIdLst>
        </p14:section>
        <p14:section name="Agenda" id="{33B79F48-68F6-485E-87CE-E675566C27E8}">
          <p14:sldIdLst>
            <p14:sldId id="3938"/>
          </p14:sldIdLst>
        </p14:section>
        <p14:section name="Grundlegendes &amp; Motivation" id="{8F16DE34-F9BF-43F2-9C38-2ADE6669B2F3}">
          <p14:sldIdLst>
            <p14:sldId id="3939"/>
            <p14:sldId id="3940"/>
          </p14:sldIdLst>
        </p14:section>
        <p14:section name="Demonstration" id="{0E93D3D2-8FA3-48DE-864E-A11F65F3CA66}">
          <p14:sldIdLst>
            <p14:sldId id="3946"/>
          </p14:sldIdLst>
        </p14:section>
        <p14:section name="Anwendungsgebiet &amp; Ausblick" id="{51A20CF6-F7A4-4CB7-B4E2-2FA075F44F04}">
          <p14:sldIdLst>
            <p14:sldId id="3943"/>
            <p14:sldId id="3944"/>
            <p14:sldId id="39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99E651-BCEC-1722-4D05-368204D7E052}" name="François Laurent" initials="FL" userId="S::francois.laurent@greenenergylab.at::c9a3b65f-c65d-41a3-99b6-b429c421ef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74A"/>
    <a:srgbClr val="000000"/>
    <a:srgbClr val="77B74A"/>
    <a:srgbClr val="053497"/>
    <a:srgbClr val="631C9B"/>
    <a:srgbClr val="CC80FF"/>
    <a:srgbClr val="FFFFFF"/>
    <a:srgbClr val="BA56FC"/>
    <a:srgbClr val="F0F0F0"/>
    <a:srgbClr val="3EC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8C9D5-F57F-4A34-922E-7DFC35DEC39C}" v="21" dt="2026-06-02T14:54:08.695"/>
    <p1510:client id="{F81768ED-5D4B-490A-B813-F76770D5E5FC}" v="23" dt="2026-06-02T15:03:48.615"/>
    <p1510:client id="{FBEA7901-80D8-4E7D-87EC-0378A46F5CD2}" v="2" dt="2026-06-02T15:51:59.2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Lena Oberhofer" userId="670bbb57-23b1-4fc2-802d-de37415db93e" providerId="ADAL" clId="{38CDB25B-2E24-4432-AC9E-90C90A584EAC}"/>
    <pc:docChg chg="undo redo custSel addSld delSld modSld sldOrd delMainMaster modMainMaster modNotesMaster">
      <pc:chgData name="Anna-Lena Oberhofer" userId="670bbb57-23b1-4fc2-802d-de37415db93e" providerId="ADAL" clId="{38CDB25B-2E24-4432-AC9E-90C90A584EAC}" dt="2026-06-02T15:08:06.351" v="3328" actId="680"/>
      <pc:docMkLst>
        <pc:docMk/>
      </pc:docMkLst>
      <pc:sldChg chg="del">
        <pc:chgData name="Anna-Lena Oberhofer" userId="670bbb57-23b1-4fc2-802d-de37415db93e" providerId="ADAL" clId="{38CDB25B-2E24-4432-AC9E-90C90A584EAC}" dt="2026-06-02T14:56:07.153" v="3266" actId="47"/>
        <pc:sldMkLst>
          <pc:docMk/>
          <pc:sldMk cId="2779890993" sldId="3922"/>
        </pc:sldMkLst>
      </pc:sldChg>
      <pc:sldChg chg="del">
        <pc:chgData name="Anna-Lena Oberhofer" userId="670bbb57-23b1-4fc2-802d-de37415db93e" providerId="ADAL" clId="{38CDB25B-2E24-4432-AC9E-90C90A584EAC}" dt="2026-06-02T14:56:07.734" v="3267" actId="47"/>
        <pc:sldMkLst>
          <pc:docMk/>
          <pc:sldMk cId="99571754" sldId="3923"/>
        </pc:sldMkLst>
      </pc:sldChg>
      <pc:sldChg chg="addSp delSp modSp add del mod">
        <pc:chgData name="Anna-Lena Oberhofer" userId="670bbb57-23b1-4fc2-802d-de37415db93e" providerId="ADAL" clId="{38CDB25B-2E24-4432-AC9E-90C90A584EAC}" dt="2026-06-02T14:56:08.220" v="3268" actId="47"/>
        <pc:sldMkLst>
          <pc:docMk/>
          <pc:sldMk cId="3959135062" sldId="3926"/>
        </pc:sldMkLst>
      </pc:sldChg>
      <pc:sldChg chg="addSp delSp modSp add del mod">
        <pc:chgData name="Anna-Lena Oberhofer" userId="670bbb57-23b1-4fc2-802d-de37415db93e" providerId="ADAL" clId="{38CDB25B-2E24-4432-AC9E-90C90A584EAC}" dt="2026-06-02T14:56:08.708" v="3269" actId="47"/>
        <pc:sldMkLst>
          <pc:docMk/>
          <pc:sldMk cId="350946437" sldId="3927"/>
        </pc:sldMkLst>
      </pc:sldChg>
      <pc:sldChg chg="addSp delSp modSp add del mod">
        <pc:chgData name="Anna-Lena Oberhofer" userId="670bbb57-23b1-4fc2-802d-de37415db93e" providerId="ADAL" clId="{38CDB25B-2E24-4432-AC9E-90C90A584EAC}" dt="2026-06-02T14:56:09.250" v="3270" actId="47"/>
        <pc:sldMkLst>
          <pc:docMk/>
          <pc:sldMk cId="3877222699" sldId="3930"/>
        </pc:sldMkLst>
      </pc:sldChg>
      <pc:sldChg chg="addSp delSp modSp add del mod">
        <pc:chgData name="Anna-Lena Oberhofer" userId="670bbb57-23b1-4fc2-802d-de37415db93e" providerId="ADAL" clId="{38CDB25B-2E24-4432-AC9E-90C90A584EAC}" dt="2026-06-02T14:56:09.731" v="3271" actId="47"/>
        <pc:sldMkLst>
          <pc:docMk/>
          <pc:sldMk cId="1155913902" sldId="3931"/>
        </pc:sldMkLst>
      </pc:sldChg>
      <pc:sldChg chg="addSp delSp modSp new del mod ord">
        <pc:chgData name="Anna-Lena Oberhofer" userId="670bbb57-23b1-4fc2-802d-de37415db93e" providerId="ADAL" clId="{38CDB25B-2E24-4432-AC9E-90C90A584EAC}" dt="2026-06-02T14:41:07.226" v="3128" actId="47"/>
        <pc:sldMkLst>
          <pc:docMk/>
          <pc:sldMk cId="2960917550" sldId="3932"/>
        </pc:sldMkLst>
        <pc:picChg chg="add del mod">
          <ac:chgData name="Anna-Lena Oberhofer" userId="670bbb57-23b1-4fc2-802d-de37415db93e" providerId="ADAL" clId="{38CDB25B-2E24-4432-AC9E-90C90A584EAC}" dt="2026-06-02T12:57:39.202" v="2924" actId="478"/>
          <ac:picMkLst>
            <pc:docMk/>
            <pc:sldMk cId="2960917550" sldId="3932"/>
            <ac:picMk id="3" creationId="{D762F0E1-BF5B-898D-3563-F5FB8B77F238}"/>
          </ac:picMkLst>
        </pc:picChg>
        <pc:picChg chg="add del mod">
          <ac:chgData name="Anna-Lena Oberhofer" userId="670bbb57-23b1-4fc2-802d-de37415db93e" providerId="ADAL" clId="{38CDB25B-2E24-4432-AC9E-90C90A584EAC}" dt="2026-06-02T12:57:42.700" v="2927" actId="478"/>
          <ac:picMkLst>
            <pc:docMk/>
            <pc:sldMk cId="2960917550" sldId="3932"/>
            <ac:picMk id="5" creationId="{BC79E18E-99A6-7D4C-CC50-DE4508B0927F}"/>
          </ac:picMkLst>
        </pc:picChg>
        <pc:picChg chg="add del mod">
          <ac:chgData name="Anna-Lena Oberhofer" userId="670bbb57-23b1-4fc2-802d-de37415db93e" providerId="ADAL" clId="{38CDB25B-2E24-4432-AC9E-90C90A584EAC}" dt="2026-06-02T12:59:28.756" v="2935" actId="478"/>
          <ac:picMkLst>
            <pc:docMk/>
            <pc:sldMk cId="2960917550" sldId="3932"/>
            <ac:picMk id="7" creationId="{1056B742-2058-C38E-D6AD-3D7485919DBB}"/>
          </ac:picMkLst>
        </pc:picChg>
        <pc:picChg chg="add del mod">
          <ac:chgData name="Anna-Lena Oberhofer" userId="670bbb57-23b1-4fc2-802d-de37415db93e" providerId="ADAL" clId="{38CDB25B-2E24-4432-AC9E-90C90A584EAC}" dt="2026-06-02T12:59:32.171" v="2938" actId="478"/>
          <ac:picMkLst>
            <pc:docMk/>
            <pc:sldMk cId="2960917550" sldId="3932"/>
            <ac:picMk id="9" creationId="{67D425B8-9BC1-22C6-09DC-B3CA138A2936}"/>
          </ac:picMkLst>
        </pc:picChg>
        <pc:picChg chg="add mod">
          <ac:chgData name="Anna-Lena Oberhofer" userId="670bbb57-23b1-4fc2-802d-de37415db93e" providerId="ADAL" clId="{38CDB25B-2E24-4432-AC9E-90C90A584EAC}" dt="2026-06-02T13:01:06.608" v="2940"/>
          <ac:picMkLst>
            <pc:docMk/>
            <pc:sldMk cId="2960917550" sldId="3932"/>
            <ac:picMk id="11" creationId="{E868C211-2C0C-D6E5-85E6-01501088B8D8}"/>
          </ac:picMkLst>
        </pc:picChg>
      </pc:sldChg>
      <pc:sldChg chg="addSp modSp new del mod ord">
        <pc:chgData name="Anna-Lena Oberhofer" userId="670bbb57-23b1-4fc2-802d-de37415db93e" providerId="ADAL" clId="{38CDB25B-2E24-4432-AC9E-90C90A584EAC}" dt="2026-06-02T13:15:18.307" v="2978" actId="47"/>
        <pc:sldMkLst>
          <pc:docMk/>
          <pc:sldMk cId="1610819607" sldId="3933"/>
        </pc:sldMkLst>
        <pc:picChg chg="add mod">
          <ac:chgData name="Anna-Lena Oberhofer" userId="670bbb57-23b1-4fc2-802d-de37415db93e" providerId="ADAL" clId="{38CDB25B-2E24-4432-AC9E-90C90A584EAC}" dt="2026-06-02T13:02:58.807" v="2948" actId="931"/>
          <ac:picMkLst>
            <pc:docMk/>
            <pc:sldMk cId="1610819607" sldId="3933"/>
            <ac:picMk id="3" creationId="{6E5DDD04-693B-A1E7-3476-C7CB3732978E}"/>
          </ac:picMkLst>
        </pc:picChg>
      </pc:sldChg>
      <pc:sldChg chg="new del ord">
        <pc:chgData name="Anna-Lena Oberhofer" userId="670bbb57-23b1-4fc2-802d-de37415db93e" providerId="ADAL" clId="{38CDB25B-2E24-4432-AC9E-90C90A584EAC}" dt="2026-06-02T13:02:37.069" v="2944" actId="47"/>
        <pc:sldMkLst>
          <pc:docMk/>
          <pc:sldMk cId="2279202444" sldId="3933"/>
        </pc:sldMkLst>
      </pc:sldChg>
      <pc:sldChg chg="addSp delSp modSp new del mod">
        <pc:chgData name="Anna-Lena Oberhofer" userId="670bbb57-23b1-4fc2-802d-de37415db93e" providerId="ADAL" clId="{38CDB25B-2E24-4432-AC9E-90C90A584EAC}" dt="2026-06-02T13:13:55.296" v="2963" actId="47"/>
        <pc:sldMkLst>
          <pc:docMk/>
          <pc:sldMk cId="3496237393" sldId="3934"/>
        </pc:sldMkLst>
        <pc:picChg chg="add del mod">
          <ac:chgData name="Anna-Lena Oberhofer" userId="670bbb57-23b1-4fc2-802d-de37415db93e" providerId="ADAL" clId="{38CDB25B-2E24-4432-AC9E-90C90A584EAC}" dt="2026-06-02T13:13:52.337" v="2961" actId="21"/>
          <ac:picMkLst>
            <pc:docMk/>
            <pc:sldMk cId="3496237393" sldId="3934"/>
            <ac:picMk id="3" creationId="{4473F6BD-9AD2-3183-3D19-6C4A3CFF0860}"/>
          </ac:picMkLst>
        </pc:picChg>
      </pc:sldChg>
      <pc:sldChg chg="new del">
        <pc:chgData name="Anna-Lena Oberhofer" userId="670bbb57-23b1-4fc2-802d-de37415db93e" providerId="ADAL" clId="{38CDB25B-2E24-4432-AC9E-90C90A584EAC}" dt="2026-06-02T13:13:37.733" v="2956" actId="680"/>
        <pc:sldMkLst>
          <pc:docMk/>
          <pc:sldMk cId="1363525335" sldId="3935"/>
        </pc:sldMkLst>
      </pc:sldChg>
      <pc:sldChg chg="addSp delSp modSp new del mod">
        <pc:chgData name="Anna-Lena Oberhofer" userId="670bbb57-23b1-4fc2-802d-de37415db93e" providerId="ADAL" clId="{38CDB25B-2E24-4432-AC9E-90C90A584EAC}" dt="2026-06-02T14:56:10.711" v="3272" actId="47"/>
        <pc:sldMkLst>
          <pc:docMk/>
          <pc:sldMk cId="4092617583" sldId="3935"/>
        </pc:sldMkLst>
        <pc:spChg chg="del">
          <ac:chgData name="Anna-Lena Oberhofer" userId="670bbb57-23b1-4fc2-802d-de37415db93e" providerId="ADAL" clId="{38CDB25B-2E24-4432-AC9E-90C90A584EAC}" dt="2026-06-02T13:13:44.146" v="2958" actId="478"/>
          <ac:spMkLst>
            <pc:docMk/>
            <pc:sldMk cId="4092617583" sldId="3935"/>
            <ac:spMk id="2" creationId="{40CEB69B-15AA-A396-37E1-C78A0DBEF009}"/>
          </ac:spMkLst>
        </pc:spChg>
        <pc:spChg chg="del">
          <ac:chgData name="Anna-Lena Oberhofer" userId="670bbb57-23b1-4fc2-802d-de37415db93e" providerId="ADAL" clId="{38CDB25B-2E24-4432-AC9E-90C90A584EAC}" dt="2026-06-02T13:13:46.480" v="2959" actId="478"/>
          <ac:spMkLst>
            <pc:docMk/>
            <pc:sldMk cId="4092617583" sldId="3935"/>
            <ac:spMk id="3" creationId="{43523D9F-8DFF-FF2E-F72F-877FFFFBF46F}"/>
          </ac:spMkLst>
        </pc:spChg>
        <pc:spChg chg="del">
          <ac:chgData name="Anna-Lena Oberhofer" userId="670bbb57-23b1-4fc2-802d-de37415db93e" providerId="ADAL" clId="{38CDB25B-2E24-4432-AC9E-90C90A584EAC}" dt="2026-06-02T13:13:49.505" v="2960" actId="478"/>
          <ac:spMkLst>
            <pc:docMk/>
            <pc:sldMk cId="4092617583" sldId="3935"/>
            <ac:spMk id="4" creationId="{1F976A45-E413-60F3-FEF4-FE3E50E77413}"/>
          </ac:spMkLst>
        </pc:spChg>
        <pc:spChg chg="add mod">
          <ac:chgData name="Anna-Lena Oberhofer" userId="670bbb57-23b1-4fc2-802d-de37415db93e" providerId="ADAL" clId="{38CDB25B-2E24-4432-AC9E-90C90A584EAC}" dt="2026-06-02T13:25:28.271" v="3022" actId="14100"/>
          <ac:spMkLst>
            <pc:docMk/>
            <pc:sldMk cId="4092617583" sldId="3935"/>
            <ac:spMk id="14" creationId="{370E07F8-F289-5452-8E54-CE2FD2DFA31E}"/>
          </ac:spMkLst>
        </pc:spChg>
        <pc:picChg chg="add del mod modCrop">
          <ac:chgData name="Anna-Lena Oberhofer" userId="670bbb57-23b1-4fc2-802d-de37415db93e" providerId="ADAL" clId="{38CDB25B-2E24-4432-AC9E-90C90A584EAC}" dt="2026-06-02T13:23:11.073" v="2983" actId="478"/>
          <ac:picMkLst>
            <pc:docMk/>
            <pc:sldMk cId="4092617583" sldId="3935"/>
            <ac:picMk id="5" creationId="{4473F6BD-9AD2-3183-3D19-6C4A3CFF0860}"/>
          </ac:picMkLst>
        </pc:picChg>
        <pc:picChg chg="add mod">
          <ac:chgData name="Anna-Lena Oberhofer" userId="670bbb57-23b1-4fc2-802d-de37415db93e" providerId="ADAL" clId="{38CDB25B-2E24-4432-AC9E-90C90A584EAC}" dt="2026-06-02T14:00:42.868" v="3089" actId="1076"/>
          <ac:picMkLst>
            <pc:docMk/>
            <pc:sldMk cId="4092617583" sldId="3935"/>
            <ac:picMk id="7" creationId="{D74BBE5C-FBD2-C3BF-114F-ECB5B6A98C18}"/>
          </ac:picMkLst>
        </pc:picChg>
        <pc:picChg chg="add del mod">
          <ac:chgData name="Anna-Lena Oberhofer" userId="670bbb57-23b1-4fc2-802d-de37415db93e" providerId="ADAL" clId="{38CDB25B-2E24-4432-AC9E-90C90A584EAC}" dt="2026-06-02T13:14:26.103" v="2971" actId="478"/>
          <ac:picMkLst>
            <pc:docMk/>
            <pc:sldMk cId="4092617583" sldId="3935"/>
            <ac:picMk id="9" creationId="{F51E0509-E900-8D91-56BE-5D70DF605DFA}"/>
          </ac:picMkLst>
        </pc:picChg>
        <pc:picChg chg="add mod ord">
          <ac:chgData name="Anna-Lena Oberhofer" userId="670bbb57-23b1-4fc2-802d-de37415db93e" providerId="ADAL" clId="{38CDB25B-2E24-4432-AC9E-90C90A584EAC}" dt="2026-06-02T14:09:07.013" v="3099" actId="1076"/>
          <ac:picMkLst>
            <pc:docMk/>
            <pc:sldMk cId="4092617583" sldId="3935"/>
            <ac:picMk id="11" creationId="{2775ECF4-E375-D8F1-5152-A0915F61A4D9}"/>
          </ac:picMkLst>
        </pc:picChg>
        <pc:picChg chg="add mod modCrop">
          <ac:chgData name="Anna-Lena Oberhofer" userId="670bbb57-23b1-4fc2-802d-de37415db93e" providerId="ADAL" clId="{38CDB25B-2E24-4432-AC9E-90C90A584EAC}" dt="2026-06-02T13:23:48.091" v="3005" actId="1076"/>
          <ac:picMkLst>
            <pc:docMk/>
            <pc:sldMk cId="4092617583" sldId="3935"/>
            <ac:picMk id="13" creationId="{25A2C892-6078-B15E-B266-01FDBBD700EC}"/>
          </ac:picMkLst>
        </pc:picChg>
        <pc:picChg chg="add del mod ord modCrop">
          <ac:chgData name="Anna-Lena Oberhofer" userId="670bbb57-23b1-4fc2-802d-de37415db93e" providerId="ADAL" clId="{38CDB25B-2E24-4432-AC9E-90C90A584EAC}" dt="2026-06-02T13:40:29.102" v="3065" actId="478"/>
          <ac:picMkLst>
            <pc:docMk/>
            <pc:sldMk cId="4092617583" sldId="3935"/>
            <ac:picMk id="16" creationId="{B64171CE-7C3B-230D-C7D0-B3A7B6816896}"/>
          </ac:picMkLst>
        </pc:picChg>
        <pc:picChg chg="add mod">
          <ac:chgData name="Anna-Lena Oberhofer" userId="670bbb57-23b1-4fc2-802d-de37415db93e" providerId="ADAL" clId="{38CDB25B-2E24-4432-AC9E-90C90A584EAC}" dt="2026-06-02T13:40:31.567" v="3066" actId="1076"/>
          <ac:picMkLst>
            <pc:docMk/>
            <pc:sldMk cId="4092617583" sldId="3935"/>
            <ac:picMk id="17" creationId="{EF3A6210-53C7-3B29-0B9D-4921F8ACA75A}"/>
          </ac:picMkLst>
        </pc:picChg>
        <pc:picChg chg="add mod">
          <ac:chgData name="Anna-Lena Oberhofer" userId="670bbb57-23b1-4fc2-802d-de37415db93e" providerId="ADAL" clId="{38CDB25B-2E24-4432-AC9E-90C90A584EAC}" dt="2026-06-02T14:00:41.134" v="3088"/>
          <ac:picMkLst>
            <pc:docMk/>
            <pc:sldMk cId="4092617583" sldId="3935"/>
            <ac:picMk id="18" creationId="{E2AFE7EF-025C-4CBB-5A93-4652BCC26FCE}"/>
          </ac:picMkLst>
        </pc:picChg>
      </pc:sldChg>
      <pc:sldChg chg="addSp delSp modSp add del mod">
        <pc:chgData name="Anna-Lena Oberhofer" userId="670bbb57-23b1-4fc2-802d-de37415db93e" providerId="ADAL" clId="{38CDB25B-2E24-4432-AC9E-90C90A584EAC}" dt="2026-06-02T14:56:11.304" v="3273" actId="47"/>
        <pc:sldMkLst>
          <pc:docMk/>
          <pc:sldMk cId="2379200813" sldId="3936"/>
        </pc:sldMkLst>
        <pc:spChg chg="del mod">
          <ac:chgData name="Anna-Lena Oberhofer" userId="670bbb57-23b1-4fc2-802d-de37415db93e" providerId="ADAL" clId="{38CDB25B-2E24-4432-AC9E-90C90A584EAC}" dt="2026-06-02T13:36:53.791" v="3054" actId="478"/>
          <ac:spMkLst>
            <pc:docMk/>
            <pc:sldMk cId="2379200813" sldId="3936"/>
            <ac:spMk id="14" creationId="{BA67871A-567C-A0D8-78AE-D916423B7266}"/>
          </ac:spMkLst>
        </pc:spChg>
        <pc:picChg chg="add del mod">
          <ac:chgData name="Anna-Lena Oberhofer" userId="670bbb57-23b1-4fc2-802d-de37415db93e" providerId="ADAL" clId="{38CDB25B-2E24-4432-AC9E-90C90A584EAC}" dt="2026-06-02T14:00:39.973" v="3087" actId="21"/>
          <ac:picMkLst>
            <pc:docMk/>
            <pc:sldMk cId="2379200813" sldId="3936"/>
            <ac:picMk id="3" creationId="{E2AFE7EF-025C-4CBB-5A93-4652BCC26FCE}"/>
          </ac:picMkLst>
        </pc:picChg>
        <pc:picChg chg="add del mod">
          <ac:chgData name="Anna-Lena Oberhofer" userId="670bbb57-23b1-4fc2-802d-de37415db93e" providerId="ADAL" clId="{38CDB25B-2E24-4432-AC9E-90C90A584EAC}" dt="2026-06-02T13:41:36.633" v="3070" actId="478"/>
          <ac:picMkLst>
            <pc:docMk/>
            <pc:sldMk cId="2379200813" sldId="3936"/>
            <ac:picMk id="5" creationId="{F57582E6-4135-E58C-1F92-0E7E3F0AE8B7}"/>
          </ac:picMkLst>
        </pc:picChg>
        <pc:picChg chg="del">
          <ac:chgData name="Anna-Lena Oberhofer" userId="670bbb57-23b1-4fc2-802d-de37415db93e" providerId="ADAL" clId="{38CDB25B-2E24-4432-AC9E-90C90A584EAC}" dt="2026-06-02T13:36:51.213" v="3051" actId="478"/>
          <ac:picMkLst>
            <pc:docMk/>
            <pc:sldMk cId="2379200813" sldId="3936"/>
            <ac:picMk id="7" creationId="{4E119E7B-AFEF-8AD2-18F5-EE7D2D6D895D}"/>
          </ac:picMkLst>
        </pc:picChg>
        <pc:picChg chg="add mod">
          <ac:chgData name="Anna-Lena Oberhofer" userId="670bbb57-23b1-4fc2-802d-de37415db93e" providerId="ADAL" clId="{38CDB25B-2E24-4432-AC9E-90C90A584EAC}" dt="2026-06-02T14:40:58.575" v="3126" actId="1076"/>
          <ac:picMkLst>
            <pc:docMk/>
            <pc:sldMk cId="2379200813" sldId="3936"/>
            <ac:picMk id="8" creationId="{F9211374-1238-A372-320F-0732CF45B722}"/>
          </ac:picMkLst>
        </pc:picChg>
        <pc:picChg chg="add mod">
          <ac:chgData name="Anna-Lena Oberhofer" userId="670bbb57-23b1-4fc2-802d-de37415db93e" providerId="ADAL" clId="{38CDB25B-2E24-4432-AC9E-90C90A584EAC}" dt="2026-06-02T14:16:40.316" v="3114" actId="1076"/>
          <ac:picMkLst>
            <pc:docMk/>
            <pc:sldMk cId="2379200813" sldId="3936"/>
            <ac:picMk id="10" creationId="{00B43318-ECF5-EFF0-A3AD-4CCA97112A11}"/>
          </ac:picMkLst>
        </pc:picChg>
        <pc:picChg chg="del">
          <ac:chgData name="Anna-Lena Oberhofer" userId="670bbb57-23b1-4fc2-802d-de37415db93e" providerId="ADAL" clId="{38CDB25B-2E24-4432-AC9E-90C90A584EAC}" dt="2026-06-02T13:36:50.844" v="3050" actId="478"/>
          <ac:picMkLst>
            <pc:docMk/>
            <pc:sldMk cId="2379200813" sldId="3936"/>
            <ac:picMk id="11" creationId="{8A109C5B-AABF-EE91-87C7-D099868675EB}"/>
          </ac:picMkLst>
        </pc:picChg>
        <pc:picChg chg="del">
          <ac:chgData name="Anna-Lena Oberhofer" userId="670bbb57-23b1-4fc2-802d-de37415db93e" providerId="ADAL" clId="{38CDB25B-2E24-4432-AC9E-90C90A584EAC}" dt="2026-06-02T13:36:52.524" v="3052" actId="478"/>
          <ac:picMkLst>
            <pc:docMk/>
            <pc:sldMk cId="2379200813" sldId="3936"/>
            <ac:picMk id="13" creationId="{1D54EA40-86FF-A932-8D34-1C9FE23B4628}"/>
          </ac:picMkLst>
        </pc:picChg>
        <pc:picChg chg="add mod">
          <ac:chgData name="Anna-Lena Oberhofer" userId="670bbb57-23b1-4fc2-802d-de37415db93e" providerId="ADAL" clId="{38CDB25B-2E24-4432-AC9E-90C90A584EAC}" dt="2026-06-02T14:39:52.781" v="3117" actId="1076"/>
          <ac:picMkLst>
            <pc:docMk/>
            <pc:sldMk cId="2379200813" sldId="3936"/>
            <ac:picMk id="15" creationId="{42E01B6C-E3E8-9649-DFF1-7139E55834FC}"/>
          </ac:picMkLst>
        </pc:picChg>
        <pc:picChg chg="del mod modCrop">
          <ac:chgData name="Anna-Lena Oberhofer" userId="670bbb57-23b1-4fc2-802d-de37415db93e" providerId="ADAL" clId="{38CDB25B-2E24-4432-AC9E-90C90A584EAC}" dt="2026-06-02T13:41:33.197" v="3067" actId="478"/>
          <ac:picMkLst>
            <pc:docMk/>
            <pc:sldMk cId="2379200813" sldId="3936"/>
            <ac:picMk id="16" creationId="{430CEF8A-8676-C547-9AA0-1E550C3EA415}"/>
          </ac:picMkLst>
        </pc:picChg>
        <pc:picChg chg="add mod">
          <ac:chgData name="Anna-Lena Oberhofer" userId="670bbb57-23b1-4fc2-802d-de37415db93e" providerId="ADAL" clId="{38CDB25B-2E24-4432-AC9E-90C90A584EAC}" dt="2026-06-02T14:41:00.978" v="3127" actId="1076"/>
          <ac:picMkLst>
            <pc:docMk/>
            <pc:sldMk cId="2379200813" sldId="3936"/>
            <ac:picMk id="18" creationId="{4E357F06-E15D-BEF0-44CC-E151CE886938}"/>
          </ac:picMkLst>
        </pc:picChg>
        <pc:picChg chg="add del mod modCrop">
          <ac:chgData name="Anna-Lena Oberhofer" userId="670bbb57-23b1-4fc2-802d-de37415db93e" providerId="ADAL" clId="{38CDB25B-2E24-4432-AC9E-90C90A584EAC}" dt="2026-06-02T14:41:18.570" v="3130" actId="21"/>
          <ac:picMkLst>
            <pc:docMk/>
            <pc:sldMk cId="2379200813" sldId="3936"/>
            <ac:picMk id="20" creationId="{70B7AA50-6103-2B31-4D9C-4ABF857AB698}"/>
          </ac:picMkLst>
        </pc:picChg>
      </pc:sldChg>
      <pc:sldChg chg="addSp modSp new mod">
        <pc:chgData name="Anna-Lena Oberhofer" userId="670bbb57-23b1-4fc2-802d-de37415db93e" providerId="ADAL" clId="{38CDB25B-2E24-4432-AC9E-90C90A584EAC}" dt="2026-06-02T15:06:17.458" v="3327" actId="14861"/>
        <pc:sldMkLst>
          <pc:docMk/>
          <pc:sldMk cId="2447579563" sldId="3937"/>
        </pc:sldMkLst>
        <pc:spChg chg="add mod">
          <ac:chgData name="Anna-Lena Oberhofer" userId="670bbb57-23b1-4fc2-802d-de37415db93e" providerId="ADAL" clId="{38CDB25B-2E24-4432-AC9E-90C90A584EAC}" dt="2026-06-02T14:55:04.035" v="3265" actId="20577"/>
          <ac:spMkLst>
            <pc:docMk/>
            <pc:sldMk cId="2447579563" sldId="3937"/>
            <ac:spMk id="4" creationId="{737FE93B-7C6F-5219-5C3F-238FA2B801C3}"/>
          </ac:spMkLst>
        </pc:spChg>
        <pc:spChg chg="add mod">
          <ac:chgData name="Anna-Lena Oberhofer" userId="670bbb57-23b1-4fc2-802d-de37415db93e" providerId="ADAL" clId="{38CDB25B-2E24-4432-AC9E-90C90A584EAC}" dt="2026-06-02T14:54:45.899" v="3255" actId="1076"/>
          <ac:spMkLst>
            <pc:docMk/>
            <pc:sldMk cId="2447579563" sldId="3937"/>
            <ac:spMk id="5" creationId="{745C69D6-B851-5CA7-B865-FBA517529F7B}"/>
          </ac:spMkLst>
        </pc:spChg>
        <pc:spChg chg="add mod">
          <ac:chgData name="Anna-Lena Oberhofer" userId="670bbb57-23b1-4fc2-802d-de37415db93e" providerId="ADAL" clId="{38CDB25B-2E24-4432-AC9E-90C90A584EAC}" dt="2026-06-02T14:47:33.616" v="3223" actId="1076"/>
          <ac:spMkLst>
            <pc:docMk/>
            <pc:sldMk cId="2447579563" sldId="3937"/>
            <ac:spMk id="6" creationId="{9EE2961A-B7DE-52B1-3DE6-B9FA469B016F}"/>
          </ac:spMkLst>
        </pc:spChg>
        <pc:picChg chg="add mod modCrop">
          <ac:chgData name="Anna-Lena Oberhofer" userId="670bbb57-23b1-4fc2-802d-de37415db93e" providerId="ADAL" clId="{38CDB25B-2E24-4432-AC9E-90C90A584EAC}" dt="2026-06-02T14:53:40.393" v="3242" actId="1076"/>
          <ac:picMkLst>
            <pc:docMk/>
            <pc:sldMk cId="2447579563" sldId="3937"/>
            <ac:picMk id="3" creationId="{1087F14E-E161-66C3-8899-0E2E9559F309}"/>
          </ac:picMkLst>
        </pc:picChg>
        <pc:picChg chg="add mod">
          <ac:chgData name="Anna-Lena Oberhofer" userId="670bbb57-23b1-4fc2-802d-de37415db93e" providerId="ADAL" clId="{38CDB25B-2E24-4432-AC9E-90C90A584EAC}" dt="2026-06-02T15:06:17.458" v="3327" actId="14861"/>
          <ac:picMkLst>
            <pc:docMk/>
            <pc:sldMk cId="2447579563" sldId="3937"/>
            <ac:picMk id="20" creationId="{70B7AA50-6103-2B31-4D9C-4ABF857AB698}"/>
          </ac:picMkLst>
        </pc:picChg>
      </pc:sldChg>
      <pc:sldChg chg="new">
        <pc:chgData name="Anna-Lena Oberhofer" userId="670bbb57-23b1-4fc2-802d-de37415db93e" providerId="ADAL" clId="{38CDB25B-2E24-4432-AC9E-90C90A584EAC}" dt="2026-06-02T15:08:06.351" v="3328" actId="680"/>
        <pc:sldMkLst>
          <pc:docMk/>
          <pc:sldMk cId="2248161431" sldId="3938"/>
        </pc:sldMkLst>
      </pc:sldChg>
      <pc:sldChg chg="new del">
        <pc:chgData name="Anna-Lena Oberhofer" userId="670bbb57-23b1-4fc2-802d-de37415db93e" providerId="ADAL" clId="{38CDB25B-2E24-4432-AC9E-90C90A584EAC}" dt="2026-06-02T14:42:22.091" v="3143" actId="47"/>
        <pc:sldMkLst>
          <pc:docMk/>
          <pc:sldMk cId="3045636491" sldId="3938"/>
        </pc:sldMkLst>
      </pc:sldChg>
      <pc:sldChg chg="new del">
        <pc:chgData name="Anna-Lena Oberhofer" userId="670bbb57-23b1-4fc2-802d-de37415db93e" providerId="ADAL" clId="{38CDB25B-2E24-4432-AC9E-90C90A584EAC}" dt="2026-06-02T15:01:15.070" v="3315" actId="47"/>
        <pc:sldMkLst>
          <pc:docMk/>
          <pc:sldMk cId="3515534770" sldId="3938"/>
        </pc:sldMkLst>
      </pc:sldChg>
      <pc:sldChg chg="new del">
        <pc:chgData name="Anna-Lena Oberhofer" userId="670bbb57-23b1-4fc2-802d-de37415db93e" providerId="ADAL" clId="{38CDB25B-2E24-4432-AC9E-90C90A584EAC}" dt="2026-06-02T14:59:00.525" v="3298" actId="47"/>
        <pc:sldMkLst>
          <pc:docMk/>
          <pc:sldMk cId="3935689078" sldId="3938"/>
        </pc:sldMkLst>
      </pc:sldChg>
      <pc:sldChg chg="new del">
        <pc:chgData name="Anna-Lena Oberhofer" userId="670bbb57-23b1-4fc2-802d-de37415db93e" providerId="ADAL" clId="{38CDB25B-2E24-4432-AC9E-90C90A584EAC}" dt="2026-06-02T14:59:05.724" v="3300" actId="47"/>
        <pc:sldMkLst>
          <pc:docMk/>
          <pc:sldMk cId="4021457245" sldId="3938"/>
        </pc:sldMkLst>
      </pc:sldChg>
      <pc:sldMasterChg chg="addSp delSp modSp mod modSldLayout sldLayoutOrd">
        <pc:chgData name="Anna-Lena Oberhofer" userId="670bbb57-23b1-4fc2-802d-de37415db93e" providerId="ADAL" clId="{38CDB25B-2E24-4432-AC9E-90C90A584EAC}" dt="2026-06-02T15:04:17.910" v="3324" actId="20578"/>
        <pc:sldMasterMkLst>
          <pc:docMk/>
          <pc:sldMasterMk cId="3591133745" sldId="2147483692"/>
        </pc:sldMasterMkLst>
        <pc:spChg chg="add del mod">
          <ac:chgData name="Anna-Lena Oberhofer" userId="670bbb57-23b1-4fc2-802d-de37415db93e" providerId="ADAL" clId="{38CDB25B-2E24-4432-AC9E-90C90A584EAC}" dt="2026-06-02T14:59:53.801" v="3302" actId="2711"/>
          <ac:spMkLst>
            <pc:docMk/>
            <pc:sldMasterMk cId="3591133745" sldId="2147483692"/>
            <ac:spMk id="2" creationId="{DA8AEBE4-BA14-427F-BD46-F3B1D95419F7}"/>
          </ac:spMkLst>
        </pc:spChg>
        <pc:spChg chg="add del mod">
          <ac:chgData name="Anna-Lena Oberhofer" userId="670bbb57-23b1-4fc2-802d-de37415db93e" providerId="ADAL" clId="{38CDB25B-2E24-4432-AC9E-90C90A584EAC}" dt="2026-06-02T15:03:18.080" v="3320" actId="12"/>
          <ac:spMkLst>
            <pc:docMk/>
            <pc:sldMasterMk cId="3591133745" sldId="2147483692"/>
            <ac:spMk id="3" creationId="{06790980-941F-4A18-95A9-052FD027FA41}"/>
          </ac:spMkLst>
        </pc:spChg>
        <pc:spChg chg="add del mod">
          <ac:chgData name="Anna-Lena Oberhofer" userId="670bbb57-23b1-4fc2-802d-de37415db93e" providerId="ADAL" clId="{38CDB25B-2E24-4432-AC9E-90C90A584EAC}" dt="2026-06-02T15:00:04.017" v="3304" actId="2711"/>
          <ac:spMkLst>
            <pc:docMk/>
            <pc:sldMasterMk cId="3591133745" sldId="2147483692"/>
            <ac:spMk id="4" creationId="{4B046539-8A67-4C9C-8C59-D1F3D980B887}"/>
          </ac:spMkLst>
        </pc:spChg>
        <pc:spChg chg="add del mod">
          <ac:chgData name="Anna-Lena Oberhofer" userId="670bbb57-23b1-4fc2-802d-de37415db93e" providerId="ADAL" clId="{38CDB25B-2E24-4432-AC9E-90C90A584EAC}" dt="2026-06-02T15:00:08.742" v="3305" actId="2711"/>
          <ac:spMkLst>
            <pc:docMk/>
            <pc:sldMasterMk cId="3591133745" sldId="2147483692"/>
            <ac:spMk id="5" creationId="{39969C0E-78EC-4666-9709-DDA4D8E56D76}"/>
          </ac:spMkLst>
        </pc:spChg>
        <pc:spChg chg="add del mod">
          <ac:chgData name="Anna-Lena Oberhofer" userId="670bbb57-23b1-4fc2-802d-de37415db93e" providerId="ADAL" clId="{38CDB25B-2E24-4432-AC9E-90C90A584EAC}" dt="2026-06-02T15:00:14.727" v="3306" actId="2711"/>
          <ac:spMkLst>
            <pc:docMk/>
            <pc:sldMasterMk cId="3591133745" sldId="2147483692"/>
            <ac:spMk id="6" creationId="{9C691C7E-627D-418E-9D4B-BF33B9120658}"/>
          </ac:spMkLst>
        </pc:spChg>
        <pc:spChg chg="mod">
          <ac:chgData name="Anna-Lena Oberhofer" userId="670bbb57-23b1-4fc2-802d-de37415db93e" providerId="ADAL" clId="{38CDB25B-2E24-4432-AC9E-90C90A584EAC}" dt="2026-06-02T14:57:37.537" v="3277"/>
          <ac:spMkLst>
            <pc:docMk/>
            <pc:sldMasterMk cId="3591133745" sldId="2147483692"/>
            <ac:spMk id="8" creationId="{F46560DF-FDCA-1F29-2413-C3B7BA4FE79A}"/>
          </ac:spMkLst>
        </pc:spChg>
        <pc:spChg chg="mod">
          <ac:chgData name="Anna-Lena Oberhofer" userId="670bbb57-23b1-4fc2-802d-de37415db93e" providerId="ADAL" clId="{38CDB25B-2E24-4432-AC9E-90C90A584EAC}" dt="2026-06-02T14:57:37.537" v="3277"/>
          <ac:spMkLst>
            <pc:docMk/>
            <pc:sldMasterMk cId="3591133745" sldId="2147483692"/>
            <ac:spMk id="9" creationId="{A34F9F55-F9BE-80CB-5180-DA53621D557B}"/>
          </ac:spMkLst>
        </pc:spChg>
        <pc:spChg chg="mod">
          <ac:chgData name="Anna-Lena Oberhofer" userId="670bbb57-23b1-4fc2-802d-de37415db93e" providerId="ADAL" clId="{38CDB25B-2E24-4432-AC9E-90C90A584EAC}" dt="2026-06-02T14:57:37.537" v="3277"/>
          <ac:spMkLst>
            <pc:docMk/>
            <pc:sldMasterMk cId="3591133745" sldId="2147483692"/>
            <ac:spMk id="10" creationId="{6F9B3698-A151-B507-48B4-73EEECB6522D}"/>
          </ac:spMkLst>
        </pc:spChg>
        <pc:spChg chg="mod">
          <ac:chgData name="Anna-Lena Oberhofer" userId="670bbb57-23b1-4fc2-802d-de37415db93e" providerId="ADAL" clId="{38CDB25B-2E24-4432-AC9E-90C90A584EAC}" dt="2026-06-02T14:57:37.537" v="3277"/>
          <ac:spMkLst>
            <pc:docMk/>
            <pc:sldMasterMk cId="3591133745" sldId="2147483692"/>
            <ac:spMk id="11" creationId="{E50F8CDE-3F7D-E497-D24B-FAA9EA1E5F56}"/>
          </ac:spMkLst>
        </pc:spChg>
        <pc:spChg chg="mod">
          <ac:chgData name="Anna-Lena Oberhofer" userId="670bbb57-23b1-4fc2-802d-de37415db93e" providerId="ADAL" clId="{38CDB25B-2E24-4432-AC9E-90C90A584EAC}" dt="2026-06-02T14:57:37.537" v="3277"/>
          <ac:spMkLst>
            <pc:docMk/>
            <pc:sldMasterMk cId="3591133745" sldId="2147483692"/>
            <ac:spMk id="12" creationId="{2EE33309-DC09-97CF-E94D-416098ED8561}"/>
          </ac:spMkLst>
        </pc:spChg>
        <pc:grpChg chg="add del mod">
          <ac:chgData name="Anna-Lena Oberhofer" userId="670bbb57-23b1-4fc2-802d-de37415db93e" providerId="ADAL" clId="{38CDB25B-2E24-4432-AC9E-90C90A584EAC}" dt="2026-06-02T14:57:53.586" v="3281" actId="478"/>
          <ac:grpSpMkLst>
            <pc:docMk/>
            <pc:sldMasterMk cId="3591133745" sldId="2147483692"/>
            <ac:grpSpMk id="7" creationId="{D1EB86EC-20DB-B2BF-C727-A0A60389851C}"/>
          </ac:grpSpMkLst>
        </pc:grpChg>
        <pc:sldLayoutChg chg="modSp mod ord">
          <pc:chgData name="Anna-Lena Oberhofer" userId="670bbb57-23b1-4fc2-802d-de37415db93e" providerId="ADAL" clId="{38CDB25B-2E24-4432-AC9E-90C90A584EAC}" dt="2026-06-02T15:04:17.910" v="3324" actId="20578"/>
          <pc:sldLayoutMkLst>
            <pc:docMk/>
            <pc:sldMasterMk cId="3591133745" sldId="2147483692"/>
            <pc:sldLayoutMk cId="2232932703" sldId="2147483695"/>
          </pc:sldLayoutMkLst>
          <pc:spChg chg="mod">
            <ac:chgData name="Anna-Lena Oberhofer" userId="670bbb57-23b1-4fc2-802d-de37415db93e" providerId="ADAL" clId="{38CDB25B-2E24-4432-AC9E-90C90A584EAC}" dt="2026-06-02T15:00:43.277" v="3313" actId="2711"/>
            <ac:spMkLst>
              <pc:docMk/>
              <pc:sldMasterMk cId="3591133745" sldId="2147483692"/>
              <pc:sldLayoutMk cId="2232932703" sldId="2147483695"/>
              <ac:spMk id="9" creationId="{A86C275F-2A1F-4C90-B423-0CB4705A5B75}"/>
            </ac:spMkLst>
          </pc:spChg>
        </pc:sldLayoutChg>
        <pc:sldLayoutChg chg="addSp modSp ord">
          <pc:chgData name="Anna-Lena Oberhofer" userId="670bbb57-23b1-4fc2-802d-de37415db93e" providerId="ADAL" clId="{38CDB25B-2E24-4432-AC9E-90C90A584EAC}" dt="2026-06-02T14:57:36.359" v="3276"/>
          <pc:sldLayoutMkLst>
            <pc:docMk/>
            <pc:sldMasterMk cId="3591133745" sldId="2147483692"/>
            <pc:sldLayoutMk cId="579397680" sldId="2147483696"/>
          </pc:sldLayoutMkLst>
          <pc:spChg chg="mod">
            <ac:chgData name="Anna-Lena Oberhofer" userId="670bbb57-23b1-4fc2-802d-de37415db93e" providerId="ADAL" clId="{38CDB25B-2E24-4432-AC9E-90C90A584EAC}" dt="2026-06-02T14:57:36.359" v="3276"/>
            <ac:spMkLst>
              <pc:docMk/>
              <pc:sldMasterMk cId="3591133745" sldId="2147483692"/>
              <pc:sldLayoutMk cId="579397680" sldId="2147483696"/>
              <ac:spMk id="7" creationId="{E43EB7D9-0253-44E9-93AB-25143CEFB267}"/>
            </ac:spMkLst>
          </pc:spChg>
          <pc:spChg chg="mod">
            <ac:chgData name="Anna-Lena Oberhofer" userId="670bbb57-23b1-4fc2-802d-de37415db93e" providerId="ADAL" clId="{38CDB25B-2E24-4432-AC9E-90C90A584EAC}" dt="2026-06-02T14:57:36.359" v="3276"/>
            <ac:spMkLst>
              <pc:docMk/>
              <pc:sldMasterMk cId="3591133745" sldId="2147483692"/>
              <pc:sldLayoutMk cId="579397680" sldId="2147483696"/>
              <ac:spMk id="8" creationId="{53E6D819-B83F-DF17-1FE8-D0AAFDD25C16}"/>
            </ac:spMkLst>
          </pc:spChg>
          <pc:spChg chg="mod">
            <ac:chgData name="Anna-Lena Oberhofer" userId="670bbb57-23b1-4fc2-802d-de37415db93e" providerId="ADAL" clId="{38CDB25B-2E24-4432-AC9E-90C90A584EAC}" dt="2026-06-02T14:57:36.359" v="3276"/>
            <ac:spMkLst>
              <pc:docMk/>
              <pc:sldMasterMk cId="3591133745" sldId="2147483692"/>
              <pc:sldLayoutMk cId="579397680" sldId="2147483696"/>
              <ac:spMk id="9" creationId="{880EB30B-DDA1-588D-06E5-E1B051C277E6}"/>
            </ac:spMkLst>
          </pc:spChg>
          <pc:spChg chg="mod">
            <ac:chgData name="Anna-Lena Oberhofer" userId="670bbb57-23b1-4fc2-802d-de37415db93e" providerId="ADAL" clId="{38CDB25B-2E24-4432-AC9E-90C90A584EAC}" dt="2026-06-02T14:57:36.359" v="3276"/>
            <ac:spMkLst>
              <pc:docMk/>
              <pc:sldMasterMk cId="3591133745" sldId="2147483692"/>
              <pc:sldLayoutMk cId="579397680" sldId="2147483696"/>
              <ac:spMk id="10" creationId="{8BB966C4-0CF6-87ED-3D18-0C96199EF130}"/>
            </ac:spMkLst>
          </pc:spChg>
          <pc:spChg chg="mod">
            <ac:chgData name="Anna-Lena Oberhofer" userId="670bbb57-23b1-4fc2-802d-de37415db93e" providerId="ADAL" clId="{38CDB25B-2E24-4432-AC9E-90C90A584EAC}" dt="2026-06-02T14:57:36.359" v="3276"/>
            <ac:spMkLst>
              <pc:docMk/>
              <pc:sldMasterMk cId="3591133745" sldId="2147483692"/>
              <pc:sldLayoutMk cId="579397680" sldId="2147483696"/>
              <ac:spMk id="11" creationId="{AACADBB3-63C9-41EB-6198-B01F96F09D57}"/>
            </ac:spMkLst>
          </pc:spChg>
          <pc:grpChg chg="add mod">
            <ac:chgData name="Anna-Lena Oberhofer" userId="670bbb57-23b1-4fc2-802d-de37415db93e" providerId="ADAL" clId="{38CDB25B-2E24-4432-AC9E-90C90A584EAC}" dt="2026-06-02T14:57:36.359" v="3276"/>
            <ac:grpSpMkLst>
              <pc:docMk/>
              <pc:sldMasterMk cId="3591133745" sldId="2147483692"/>
              <pc:sldLayoutMk cId="579397680" sldId="2147483696"/>
              <ac:grpSpMk id="6" creationId="{BF123EB0-9999-FEE9-74D7-0B8ABF2A29DB}"/>
            </ac:grpSpMkLst>
          </pc:grpChg>
        </pc:sldLayoutChg>
        <pc:sldLayoutChg chg="addSp delSp modSp mod">
          <pc:chgData name="Anna-Lena Oberhofer" userId="670bbb57-23b1-4fc2-802d-de37415db93e" providerId="ADAL" clId="{38CDB25B-2E24-4432-AC9E-90C90A584EAC}" dt="2026-06-02T14:58:08.301" v="3295" actId="478"/>
          <pc:sldLayoutMkLst>
            <pc:docMk/>
            <pc:sldMasterMk cId="3591133745" sldId="2147483692"/>
            <pc:sldLayoutMk cId="2658899137" sldId="2147483697"/>
          </pc:sldLayoutMkLst>
          <pc:spChg chg="add del mod">
            <ac:chgData name="Anna-Lena Oberhofer" userId="670bbb57-23b1-4fc2-802d-de37415db93e" providerId="ADAL" clId="{38CDB25B-2E24-4432-AC9E-90C90A584EAC}" dt="2026-06-02T14:58:06.051" v="3292" actId="478"/>
            <ac:spMkLst>
              <pc:docMk/>
              <pc:sldMasterMk cId="3591133745" sldId="2147483692"/>
              <pc:sldLayoutMk cId="2658899137" sldId="2147483697"/>
              <ac:spMk id="2" creationId="{7E590B2B-0594-3A6A-0AFF-E730183BECB1}"/>
            </ac:spMkLst>
          </pc:spChg>
          <pc:spChg chg="del">
            <ac:chgData name="Anna-Lena Oberhofer" userId="670bbb57-23b1-4fc2-802d-de37415db93e" providerId="ADAL" clId="{38CDB25B-2E24-4432-AC9E-90C90A584EAC}" dt="2026-06-02T14:58:07.042" v="3293" actId="478"/>
            <ac:spMkLst>
              <pc:docMk/>
              <pc:sldMasterMk cId="3591133745" sldId="2147483692"/>
              <pc:sldLayoutMk cId="2658899137" sldId="2147483697"/>
              <ac:spMk id="3" creationId="{F636D7A4-4A0A-5FC2-7912-8B801D25AB0A}"/>
            </ac:spMkLst>
          </pc:spChg>
          <pc:spChg chg="del">
            <ac:chgData name="Anna-Lena Oberhofer" userId="670bbb57-23b1-4fc2-802d-de37415db93e" providerId="ADAL" clId="{38CDB25B-2E24-4432-AC9E-90C90A584EAC}" dt="2026-06-02T14:58:07.683" v="3294" actId="478"/>
            <ac:spMkLst>
              <pc:docMk/>
              <pc:sldMasterMk cId="3591133745" sldId="2147483692"/>
              <pc:sldLayoutMk cId="2658899137" sldId="2147483697"/>
              <ac:spMk id="4" creationId="{4C34A585-E297-18F1-20DB-A126B3A292E9}"/>
            </ac:spMkLst>
          </pc:spChg>
          <pc:spChg chg="del">
            <ac:chgData name="Anna-Lena Oberhofer" userId="670bbb57-23b1-4fc2-802d-de37415db93e" providerId="ADAL" clId="{38CDB25B-2E24-4432-AC9E-90C90A584EAC}" dt="2026-06-02T14:58:08.301" v="3295" actId="478"/>
            <ac:spMkLst>
              <pc:docMk/>
              <pc:sldMasterMk cId="3591133745" sldId="2147483692"/>
              <pc:sldLayoutMk cId="2658899137" sldId="2147483697"/>
              <ac:spMk id="5" creationId="{D26CD246-41D4-7B14-74FC-4CAF9A9D30E0}"/>
            </ac:spMkLst>
          </pc:spChg>
        </pc:sldLayoutChg>
      </pc:sldMasterChg>
      <pc:sldMasterChg chg="modSp mod modSldLayout sldLayoutOrd">
        <pc:chgData name="Anna-Lena Oberhofer" userId="670bbb57-23b1-4fc2-802d-de37415db93e" providerId="ADAL" clId="{38CDB25B-2E24-4432-AC9E-90C90A584EAC}" dt="2026-06-02T15:03:48.615" v="3323"/>
        <pc:sldMasterMkLst>
          <pc:docMk/>
          <pc:sldMasterMk cId="3961988511" sldId="2147483787"/>
        </pc:sldMasterMkLst>
        <pc:spChg chg="mod">
          <ac:chgData name="Anna-Lena Oberhofer" userId="670bbb57-23b1-4fc2-802d-de37415db93e" providerId="ADAL" clId="{38CDB25B-2E24-4432-AC9E-90C90A584EAC}" dt="2026-06-02T15:00:19.067" v="3307" actId="2711"/>
          <ac:spMkLst>
            <pc:docMk/>
            <pc:sldMasterMk cId="3961988511" sldId="2147483787"/>
            <ac:spMk id="2" creationId="{DA8AEBE4-BA14-427F-BD46-F3B1D95419F7}"/>
          </ac:spMkLst>
        </pc:spChg>
        <pc:spChg chg="mod">
          <ac:chgData name="Anna-Lena Oberhofer" userId="670bbb57-23b1-4fc2-802d-de37415db93e" providerId="ADAL" clId="{38CDB25B-2E24-4432-AC9E-90C90A584EAC}" dt="2026-06-02T15:01:54.759" v="3317" actId="207"/>
          <ac:spMkLst>
            <pc:docMk/>
            <pc:sldMasterMk cId="3961988511" sldId="2147483787"/>
            <ac:spMk id="3" creationId="{06790980-941F-4A18-95A9-052FD027FA41}"/>
          </ac:spMkLst>
        </pc:spChg>
        <pc:spChg chg="mod">
          <ac:chgData name="Anna-Lena Oberhofer" userId="670bbb57-23b1-4fc2-802d-de37415db93e" providerId="ADAL" clId="{38CDB25B-2E24-4432-AC9E-90C90A584EAC}" dt="2026-06-02T15:00:25.564" v="3309" actId="2711"/>
          <ac:spMkLst>
            <pc:docMk/>
            <pc:sldMasterMk cId="3961988511" sldId="2147483787"/>
            <ac:spMk id="4" creationId="{4B046539-8A67-4C9C-8C59-D1F3D980B887}"/>
          </ac:spMkLst>
        </pc:spChg>
        <pc:spChg chg="mod">
          <ac:chgData name="Anna-Lena Oberhofer" userId="670bbb57-23b1-4fc2-802d-de37415db93e" providerId="ADAL" clId="{38CDB25B-2E24-4432-AC9E-90C90A584EAC}" dt="2026-06-02T15:00:28.819" v="3311" actId="20577"/>
          <ac:spMkLst>
            <pc:docMk/>
            <pc:sldMasterMk cId="3961988511" sldId="2147483787"/>
            <ac:spMk id="5" creationId="{39969C0E-78EC-4666-9709-DDA4D8E56D76}"/>
          </ac:spMkLst>
        </pc:spChg>
        <pc:spChg chg="mod">
          <ac:chgData name="Anna-Lena Oberhofer" userId="670bbb57-23b1-4fc2-802d-de37415db93e" providerId="ADAL" clId="{38CDB25B-2E24-4432-AC9E-90C90A584EAC}" dt="2026-06-02T15:00:33.911" v="3312" actId="2711"/>
          <ac:spMkLst>
            <pc:docMk/>
            <pc:sldMasterMk cId="3961988511" sldId="2147483787"/>
            <ac:spMk id="6" creationId="{9C691C7E-627D-418E-9D4B-BF33B9120658}"/>
          </ac:spMkLst>
        </pc:spChg>
        <pc:sldLayoutChg chg="addSp modSp">
          <pc:chgData name="Anna-Lena Oberhofer" userId="670bbb57-23b1-4fc2-802d-de37415db93e" providerId="ADAL" clId="{38CDB25B-2E24-4432-AC9E-90C90A584EAC}" dt="2026-06-02T14:58:38.475" v="3296"/>
          <pc:sldLayoutMkLst>
            <pc:docMk/>
            <pc:sldMasterMk cId="3961988511" sldId="2147483787"/>
            <pc:sldLayoutMk cId="767811171" sldId="2147483789"/>
          </pc:sldLayoutMkLst>
          <pc:spChg chg="add mod">
            <ac:chgData name="Anna-Lena Oberhofer" userId="670bbb57-23b1-4fc2-802d-de37415db93e" providerId="ADAL" clId="{38CDB25B-2E24-4432-AC9E-90C90A584EAC}" dt="2026-06-02T14:58:38.475" v="3296"/>
            <ac:spMkLst>
              <pc:docMk/>
              <pc:sldMasterMk cId="3961988511" sldId="2147483787"/>
              <pc:sldLayoutMk cId="767811171" sldId="2147483789"/>
              <ac:spMk id="4" creationId="{A6200BF8-EBA0-9D73-41D3-A73C97634681}"/>
            </ac:spMkLst>
          </pc:spChg>
        </pc:sldLayoutChg>
        <pc:sldLayoutChg chg="addSp modSp ord">
          <pc:chgData name="Anna-Lena Oberhofer" userId="670bbb57-23b1-4fc2-802d-de37415db93e" providerId="ADAL" clId="{38CDB25B-2E24-4432-AC9E-90C90A584EAC}" dt="2026-06-02T15:03:48.615" v="3323"/>
          <pc:sldLayoutMkLst>
            <pc:docMk/>
            <pc:sldMasterMk cId="3961988511" sldId="2147483787"/>
            <pc:sldLayoutMk cId="3689327977" sldId="2147483802"/>
          </pc:sldLayoutMkLst>
          <pc:spChg chg="add mod">
            <ac:chgData name="Anna-Lena Oberhofer" userId="670bbb57-23b1-4fc2-802d-de37415db93e" providerId="ADAL" clId="{38CDB25B-2E24-4432-AC9E-90C90A584EAC}" dt="2026-06-02T15:03:48.615" v="3323"/>
            <ac:spMkLst>
              <pc:docMk/>
              <pc:sldMasterMk cId="3961988511" sldId="2147483787"/>
              <pc:sldLayoutMk cId="3689327977" sldId="2147483802"/>
              <ac:spMk id="6" creationId="{44830F73-8C76-D024-905F-258AA206A6AA}"/>
            </ac:spMkLst>
          </pc:spChg>
        </pc:sldLayoutChg>
      </pc:sldMasterChg>
      <pc:sldMasterChg chg="del">
        <pc:chgData name="Anna-Lena Oberhofer" userId="670bbb57-23b1-4fc2-802d-de37415db93e" providerId="ADAL" clId="{38CDB25B-2E24-4432-AC9E-90C90A584EAC}" dt="2026-06-02T14:56:58.313" v="3274" actId="2696"/>
        <pc:sldMasterMkLst>
          <pc:docMk/>
          <pc:sldMasterMk cId="4088427115" sldId="2147483795"/>
        </pc:sldMasterMkLst>
      </pc:sldMasterChg>
    </pc:docChg>
  </pc:docChgLst>
  <pc:docChgLst>
    <pc:chgData name="Ludwig Fliesser" userId="ec3ae2b5-6698-4e6b-9602-e25fb7f6df5e" providerId="ADAL" clId="{85F156F9-A165-4089-8B80-83D3D302E6A1}"/>
    <pc:docChg chg="undo redo custSel modSld">
      <pc:chgData name="Ludwig Fliesser" userId="ec3ae2b5-6698-4e6b-9602-e25fb7f6df5e" providerId="ADAL" clId="{85F156F9-A165-4089-8B80-83D3D302E6A1}" dt="2026-06-02T16:23:44.334" v="571" actId="14861"/>
      <pc:docMkLst>
        <pc:docMk/>
      </pc:docMkLst>
      <pc:sldChg chg="addSp modSp mod">
        <pc:chgData name="Ludwig Fliesser" userId="ec3ae2b5-6698-4e6b-9602-e25fb7f6df5e" providerId="ADAL" clId="{85F156F9-A165-4089-8B80-83D3D302E6A1}" dt="2026-06-02T16:23:44.334" v="571" actId="14861"/>
        <pc:sldMkLst>
          <pc:docMk/>
          <pc:sldMk cId="2447579563" sldId="3937"/>
        </pc:sldMkLst>
        <pc:spChg chg="add mod">
          <ac:chgData name="Ludwig Fliesser" userId="ec3ae2b5-6698-4e6b-9602-e25fb7f6df5e" providerId="ADAL" clId="{85F156F9-A165-4089-8B80-83D3D302E6A1}" dt="2026-06-02T15:49:19.682" v="337" actId="122"/>
          <ac:spMkLst>
            <pc:docMk/>
            <pc:sldMk cId="2447579563" sldId="3937"/>
            <ac:spMk id="2" creationId="{17DD9187-1668-DD67-B518-D0B210F34EC0}"/>
          </ac:spMkLst>
        </pc:spChg>
        <pc:spChg chg="mod">
          <ac:chgData name="Ludwig Fliesser" userId="ec3ae2b5-6698-4e6b-9602-e25fb7f6df5e" providerId="ADAL" clId="{85F156F9-A165-4089-8B80-83D3D302E6A1}" dt="2026-06-02T15:48:35.116" v="302" actId="1076"/>
          <ac:spMkLst>
            <pc:docMk/>
            <pc:sldMk cId="2447579563" sldId="3937"/>
            <ac:spMk id="4" creationId="{737FE93B-7C6F-5219-5C3F-238FA2B801C3}"/>
          </ac:spMkLst>
        </pc:spChg>
        <pc:spChg chg="mod">
          <ac:chgData name="Ludwig Fliesser" userId="ec3ae2b5-6698-4e6b-9602-e25fb7f6df5e" providerId="ADAL" clId="{85F156F9-A165-4089-8B80-83D3D302E6A1}" dt="2026-06-02T15:55:50.266" v="432" actId="20577"/>
          <ac:spMkLst>
            <pc:docMk/>
            <pc:sldMk cId="2447579563" sldId="3937"/>
            <ac:spMk id="5" creationId="{745C69D6-B851-5CA7-B865-FBA517529F7B}"/>
          </ac:spMkLst>
        </pc:spChg>
        <pc:spChg chg="mod">
          <ac:chgData name="Ludwig Fliesser" userId="ec3ae2b5-6698-4e6b-9602-e25fb7f6df5e" providerId="ADAL" clId="{85F156F9-A165-4089-8B80-83D3D302E6A1}" dt="2026-06-02T16:22:19.249" v="448" actId="1076"/>
          <ac:spMkLst>
            <pc:docMk/>
            <pc:sldMk cId="2447579563" sldId="3937"/>
            <ac:spMk id="6" creationId="{9EE2961A-B7DE-52B1-3DE6-B9FA469B016F}"/>
          </ac:spMkLst>
        </pc:spChg>
        <pc:picChg chg="mod">
          <ac:chgData name="Ludwig Fliesser" userId="ec3ae2b5-6698-4e6b-9602-e25fb7f6df5e" providerId="ADAL" clId="{85F156F9-A165-4089-8B80-83D3D302E6A1}" dt="2026-06-02T16:23:44.334" v="571" actId="14861"/>
          <ac:picMkLst>
            <pc:docMk/>
            <pc:sldMk cId="2447579563" sldId="3937"/>
            <ac:picMk id="3" creationId="{1087F14E-E161-66C3-8899-0E2E9559F309}"/>
          </ac:picMkLst>
        </pc:picChg>
        <pc:picChg chg="mod">
          <ac:chgData name="Ludwig Fliesser" userId="ec3ae2b5-6698-4e6b-9602-e25fb7f6df5e" providerId="ADAL" clId="{85F156F9-A165-4089-8B80-83D3D302E6A1}" dt="2026-06-02T16:21:48.273" v="443" actId="1076"/>
          <ac:picMkLst>
            <pc:docMk/>
            <pc:sldMk cId="2447579563" sldId="3937"/>
            <ac:picMk id="20" creationId="{70B7AA50-6103-2B31-4D9C-4ABF857AB698}"/>
          </ac:picMkLst>
        </pc:picChg>
      </pc:sldChg>
      <pc:sldChg chg="addSp modSp mod">
        <pc:chgData name="Ludwig Fliesser" userId="ec3ae2b5-6698-4e6b-9602-e25fb7f6df5e" providerId="ADAL" clId="{85F156F9-A165-4089-8B80-83D3D302E6A1}" dt="2026-06-02T15:52:33.135" v="351" actId="1076"/>
        <pc:sldMkLst>
          <pc:docMk/>
          <pc:sldMk cId="2248161431" sldId="3938"/>
        </pc:sldMkLst>
        <pc:spChg chg="mod">
          <ac:chgData name="Ludwig Fliesser" userId="ec3ae2b5-6698-4e6b-9602-e25fb7f6df5e" providerId="ADAL" clId="{85F156F9-A165-4089-8B80-83D3D302E6A1}" dt="2026-06-02T15:51:51.809" v="339" actId="14100"/>
          <ac:spMkLst>
            <pc:docMk/>
            <pc:sldMk cId="2248161431" sldId="3938"/>
            <ac:spMk id="2" creationId="{21D22C64-97E1-9E6E-C7B8-402ADE905F0C}"/>
          </ac:spMkLst>
        </pc:spChg>
        <pc:spChg chg="add mod">
          <ac:chgData name="Ludwig Fliesser" userId="ec3ae2b5-6698-4e6b-9602-e25fb7f6df5e" providerId="ADAL" clId="{85F156F9-A165-4089-8B80-83D3D302E6A1}" dt="2026-06-02T15:52:33.135" v="351" actId="1076"/>
          <ac:spMkLst>
            <pc:docMk/>
            <pc:sldMk cId="2248161431" sldId="3938"/>
            <ac:spMk id="4" creationId="{821D0586-E9ED-4839-0436-0E38DCD625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7CCA6-8894-4817-98EC-0280F78110B8}" type="datetimeFigureOut">
              <a:rPr lang="de-AT" smtClean="0"/>
              <a:t>09.06.2026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087B4-A13B-46F6-9A90-301B1519302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656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087B4-A13B-46F6-9A90-301B1519302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662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Rauchfang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Einbindung der definierten Ausbaugebiete in Kundenabfragehomepage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087B4-A13B-46F6-9A90-301B1519302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712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L Blank with 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83EB8-E14D-4371-9FCF-A0A22EEA17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C567-7A3B-49E0-A6A6-416CFA5807CA}" type="datetimeFigureOut">
              <a:rPr lang="en-AT" smtClean="0"/>
              <a:pPr/>
              <a:t>06/09/2026</a:t>
            </a:fld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69CBF-BD3F-4AE2-8918-E85AA8A87F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AAA02-1630-4627-B8DA-9C80CCFE2B3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A89EA3-F13B-475D-BDC6-0FEF51A38D33}" type="slidenum">
              <a:rPr lang="en-AT" smtClean="0"/>
              <a:pPr/>
              <a:t>‹Nr.›</a:t>
            </a:fld>
            <a:endParaRPr lang="en-A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6C275F-2A1F-4C90-B423-0CB4705A5B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7"/>
            <a:ext cx="1018794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8649365-EE9D-42B9-BA80-87F4151843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2" y="2047875"/>
            <a:ext cx="10188575" cy="388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T" dirty="0"/>
          </a:p>
        </p:txBody>
      </p:sp>
      <p:grpSp>
        <p:nvGrpSpPr>
          <p:cNvPr id="11" name="Grafik 2">
            <a:extLst>
              <a:ext uri="{FF2B5EF4-FFF2-40B4-BE49-F238E27FC236}">
                <a16:creationId xmlns:a16="http://schemas.microsoft.com/office/drawing/2014/main" id="{8858FCD2-36E4-4058-7652-51AE00C3D62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11492" y="167811"/>
            <a:ext cx="810017" cy="810017"/>
            <a:chOff x="5016500" y="2349500"/>
            <a:chExt cx="2159000" cy="2159000"/>
          </a:xfrm>
          <a:solidFill>
            <a:srgbClr val="77B74A"/>
          </a:solidFill>
        </p:grpSpPr>
        <p:sp>
          <p:nvSpPr>
            <p:cNvPr id="12" name="Freihandform 4">
              <a:extLst>
                <a:ext uri="{FF2B5EF4-FFF2-40B4-BE49-F238E27FC236}">
                  <a16:creationId xmlns:a16="http://schemas.microsoft.com/office/drawing/2014/main" id="{E84FF2FE-AEB1-CBBD-B5D5-8D4CDF24B913}"/>
                </a:ext>
              </a:extLst>
            </p:cNvPr>
            <p:cNvSpPr/>
            <p:nvPr/>
          </p:nvSpPr>
          <p:spPr>
            <a:xfrm>
              <a:off x="6078546" y="2475916"/>
              <a:ext cx="82556" cy="260776"/>
            </a:xfrm>
            <a:custGeom>
              <a:avLst/>
              <a:gdLst>
                <a:gd name="connsiteX0" fmla="*/ 41231 w 82556"/>
                <a:gd name="connsiteY0" fmla="*/ 260776 h 260776"/>
                <a:gd name="connsiteX1" fmla="*/ 48 w 82556"/>
                <a:gd name="connsiteY1" fmla="*/ 219594 h 260776"/>
                <a:gd name="connsiteX2" fmla="*/ 49 w 82556"/>
                <a:gd name="connsiteY2" fmla="*/ 219499 h 260776"/>
                <a:gd name="connsiteX3" fmla="*/ 48 w 82556"/>
                <a:gd name="connsiteY3" fmla="*/ 43259 h 260776"/>
                <a:gd name="connsiteX4" fmla="*/ 39298 w 82556"/>
                <a:gd name="connsiteY4" fmla="*/ 48 h 260776"/>
                <a:gd name="connsiteX5" fmla="*/ 82509 w 82556"/>
                <a:gd name="connsiteY5" fmla="*/ 39298 h 260776"/>
                <a:gd name="connsiteX6" fmla="*/ 82509 w 82556"/>
                <a:gd name="connsiteY6" fmla="*/ 43259 h 260776"/>
                <a:gd name="connsiteX7" fmla="*/ 82509 w 82556"/>
                <a:gd name="connsiteY7" fmla="*/ 219499 h 260776"/>
                <a:gd name="connsiteX8" fmla="*/ 41231 w 82556"/>
                <a:gd name="connsiteY8" fmla="*/ 260776 h 26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56" h="260776">
                  <a:moveTo>
                    <a:pt x="41231" y="260776"/>
                  </a:moveTo>
                  <a:cubicBezTo>
                    <a:pt x="18487" y="260776"/>
                    <a:pt x="48" y="242338"/>
                    <a:pt x="48" y="219594"/>
                  </a:cubicBezTo>
                  <a:cubicBezTo>
                    <a:pt x="48" y="219562"/>
                    <a:pt x="48" y="219530"/>
                    <a:pt x="49" y="219499"/>
                  </a:cubicBezTo>
                  <a:lnTo>
                    <a:pt x="48" y="43259"/>
                  </a:lnTo>
                  <a:cubicBezTo>
                    <a:pt x="-1046" y="20489"/>
                    <a:pt x="16527" y="1142"/>
                    <a:pt x="39298" y="48"/>
                  </a:cubicBezTo>
                  <a:cubicBezTo>
                    <a:pt x="62069" y="-1046"/>
                    <a:pt x="81415" y="16527"/>
                    <a:pt x="82509" y="39298"/>
                  </a:cubicBezTo>
                  <a:cubicBezTo>
                    <a:pt x="82572" y="40618"/>
                    <a:pt x="82572" y="41940"/>
                    <a:pt x="82509" y="43259"/>
                  </a:cubicBezTo>
                  <a:lnTo>
                    <a:pt x="82509" y="219499"/>
                  </a:lnTo>
                  <a:cubicBezTo>
                    <a:pt x="82509" y="242296"/>
                    <a:pt x="64028" y="260776"/>
                    <a:pt x="41231" y="26077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3" name="Freihandform 5">
              <a:extLst>
                <a:ext uri="{FF2B5EF4-FFF2-40B4-BE49-F238E27FC236}">
                  <a16:creationId xmlns:a16="http://schemas.microsoft.com/office/drawing/2014/main" id="{BCD5C32A-E169-D118-2BA7-813114B0F1DB}"/>
                </a:ext>
              </a:extLst>
            </p:cNvPr>
            <p:cNvSpPr/>
            <p:nvPr/>
          </p:nvSpPr>
          <p:spPr>
            <a:xfrm>
              <a:off x="5653268" y="2559482"/>
              <a:ext cx="151039" cy="247877"/>
            </a:xfrm>
            <a:custGeom>
              <a:avLst/>
              <a:gdLst>
                <a:gd name="connsiteX0" fmla="*/ 109846 w 151039"/>
                <a:gd name="connsiteY0" fmla="*/ 247878 h 247877"/>
                <a:gd name="connsiteX1" fmla="*/ 71802 w 151039"/>
                <a:gd name="connsiteY1" fmla="*/ 222388 h 247877"/>
                <a:gd name="connsiteX2" fmla="*/ 4274 w 151039"/>
                <a:gd name="connsiteY2" fmla="*/ 59560 h 247877"/>
                <a:gd name="connsiteX3" fmla="*/ 23014 w 151039"/>
                <a:gd name="connsiteY3" fmla="*/ 4274 h 247877"/>
                <a:gd name="connsiteX4" fmla="*/ 78300 w 151039"/>
                <a:gd name="connsiteY4" fmla="*/ 23014 h 247877"/>
                <a:gd name="connsiteX5" fmla="*/ 80362 w 151039"/>
                <a:gd name="connsiteY5" fmla="*/ 27983 h 247877"/>
                <a:gd name="connsiteX6" fmla="*/ 147890 w 151039"/>
                <a:gd name="connsiteY6" fmla="*/ 190812 h 247877"/>
                <a:gd name="connsiteX7" fmla="*/ 125540 w 151039"/>
                <a:gd name="connsiteY7" fmla="*/ 244739 h 247877"/>
                <a:gd name="connsiteX8" fmla="*/ 109846 w 151039"/>
                <a:gd name="connsiteY8" fmla="*/ 247878 h 2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039" h="247877">
                  <a:moveTo>
                    <a:pt x="109846" y="247878"/>
                  </a:moveTo>
                  <a:cubicBezTo>
                    <a:pt x="93175" y="247865"/>
                    <a:pt x="78155" y="237802"/>
                    <a:pt x="71802" y="222388"/>
                  </a:cubicBezTo>
                  <a:lnTo>
                    <a:pt x="4274" y="59560"/>
                  </a:lnTo>
                  <a:cubicBezTo>
                    <a:pt x="-5818" y="39118"/>
                    <a:pt x="2572" y="14366"/>
                    <a:pt x="23014" y="4274"/>
                  </a:cubicBezTo>
                  <a:cubicBezTo>
                    <a:pt x="43456" y="-5818"/>
                    <a:pt x="68208" y="2572"/>
                    <a:pt x="78300" y="23014"/>
                  </a:cubicBezTo>
                  <a:cubicBezTo>
                    <a:pt x="79095" y="24624"/>
                    <a:pt x="79784" y="26284"/>
                    <a:pt x="80362" y="27983"/>
                  </a:cubicBezTo>
                  <a:lnTo>
                    <a:pt x="147890" y="190812"/>
                  </a:lnTo>
                  <a:cubicBezTo>
                    <a:pt x="156610" y="211876"/>
                    <a:pt x="146603" y="236020"/>
                    <a:pt x="125540" y="244739"/>
                  </a:cubicBezTo>
                  <a:cubicBezTo>
                    <a:pt x="120563" y="246799"/>
                    <a:pt x="115232" y="247866"/>
                    <a:pt x="109846" y="247878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4" name="Freihandform 6">
              <a:extLst>
                <a:ext uri="{FF2B5EF4-FFF2-40B4-BE49-F238E27FC236}">
                  <a16:creationId xmlns:a16="http://schemas.microsoft.com/office/drawing/2014/main" id="{90790E0D-2A55-2B79-06E1-597E984AD98F}"/>
                </a:ext>
              </a:extLst>
            </p:cNvPr>
            <p:cNvSpPr/>
            <p:nvPr/>
          </p:nvSpPr>
          <p:spPr>
            <a:xfrm>
              <a:off x="5294586" y="2802113"/>
              <a:ext cx="207187" cy="207450"/>
            </a:xfrm>
            <a:custGeom>
              <a:avLst/>
              <a:gdLst>
                <a:gd name="connsiteX0" fmla="*/ 165983 w 207187"/>
                <a:gd name="connsiteY0" fmla="*/ 207356 h 207450"/>
                <a:gd name="connsiteX1" fmla="*/ 136784 w 207187"/>
                <a:gd name="connsiteY1" fmla="*/ 195277 h 207450"/>
                <a:gd name="connsiteX2" fmla="*/ 12095 w 207187"/>
                <a:gd name="connsiteY2" fmla="*/ 70492 h 207450"/>
                <a:gd name="connsiteX3" fmla="*/ 12095 w 207187"/>
                <a:gd name="connsiteY3" fmla="*/ 12095 h 207450"/>
                <a:gd name="connsiteX4" fmla="*/ 70492 w 207187"/>
                <a:gd name="connsiteY4" fmla="*/ 12095 h 207450"/>
                <a:gd name="connsiteX5" fmla="*/ 195182 w 207187"/>
                <a:gd name="connsiteY5" fmla="*/ 137069 h 207450"/>
                <a:gd name="connsiteX6" fmla="*/ 195014 w 207187"/>
                <a:gd name="connsiteY6" fmla="*/ 195445 h 207450"/>
                <a:gd name="connsiteX7" fmla="*/ 165983 w 207187"/>
                <a:gd name="connsiteY7" fmla="*/ 207451 h 20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187" h="207450">
                  <a:moveTo>
                    <a:pt x="165983" y="207356"/>
                  </a:moveTo>
                  <a:cubicBezTo>
                    <a:pt x="155029" y="207382"/>
                    <a:pt x="144518" y="203034"/>
                    <a:pt x="136784" y="195277"/>
                  </a:cubicBezTo>
                  <a:lnTo>
                    <a:pt x="12095" y="70492"/>
                  </a:lnTo>
                  <a:cubicBezTo>
                    <a:pt x="-4032" y="54366"/>
                    <a:pt x="-4032" y="28221"/>
                    <a:pt x="12095" y="12095"/>
                  </a:cubicBezTo>
                  <a:cubicBezTo>
                    <a:pt x="28221" y="-4032"/>
                    <a:pt x="54366" y="-4032"/>
                    <a:pt x="70492" y="12095"/>
                  </a:cubicBezTo>
                  <a:lnTo>
                    <a:pt x="195182" y="137069"/>
                  </a:lnTo>
                  <a:cubicBezTo>
                    <a:pt x="211255" y="153236"/>
                    <a:pt x="211180" y="179371"/>
                    <a:pt x="195014" y="195445"/>
                  </a:cubicBezTo>
                  <a:cubicBezTo>
                    <a:pt x="187297" y="203117"/>
                    <a:pt x="176864" y="207432"/>
                    <a:pt x="165983" y="207451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5" name="Freihandform 7">
              <a:extLst>
                <a:ext uri="{FF2B5EF4-FFF2-40B4-BE49-F238E27FC236}">
                  <a16:creationId xmlns:a16="http://schemas.microsoft.com/office/drawing/2014/main" id="{0582729E-CC2D-1ED0-5964-C2B7EE0DB0BB}"/>
                </a:ext>
              </a:extLst>
            </p:cNvPr>
            <p:cNvSpPr/>
            <p:nvPr/>
          </p:nvSpPr>
          <p:spPr>
            <a:xfrm>
              <a:off x="6435561" y="2560948"/>
              <a:ext cx="150247" cy="246506"/>
            </a:xfrm>
            <a:custGeom>
              <a:avLst/>
              <a:gdLst>
                <a:gd name="connsiteX0" fmla="*/ 41260 w 150247"/>
                <a:gd name="connsiteY0" fmla="*/ 246506 h 246506"/>
                <a:gd name="connsiteX1" fmla="*/ 25471 w 150247"/>
                <a:gd name="connsiteY1" fmla="*/ 243368 h 246506"/>
                <a:gd name="connsiteX2" fmla="*/ 3120 w 150247"/>
                <a:gd name="connsiteY2" fmla="*/ 189440 h 246506"/>
                <a:gd name="connsiteX3" fmla="*/ 70649 w 150247"/>
                <a:gd name="connsiteY3" fmla="*/ 26326 h 246506"/>
                <a:gd name="connsiteX4" fmla="*/ 123922 w 150247"/>
                <a:gd name="connsiteY4" fmla="*/ 2788 h 246506"/>
                <a:gd name="connsiteX5" fmla="*/ 147460 w 150247"/>
                <a:gd name="connsiteY5" fmla="*/ 56061 h 246506"/>
                <a:gd name="connsiteX6" fmla="*/ 146737 w 150247"/>
                <a:gd name="connsiteY6" fmla="*/ 57808 h 246506"/>
                <a:gd name="connsiteX7" fmla="*/ 79304 w 150247"/>
                <a:gd name="connsiteY7" fmla="*/ 220731 h 246506"/>
                <a:gd name="connsiteX8" fmla="*/ 41260 w 150247"/>
                <a:gd name="connsiteY8" fmla="*/ 246506 h 24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47" h="246506">
                  <a:moveTo>
                    <a:pt x="41260" y="246506"/>
                  </a:moveTo>
                  <a:cubicBezTo>
                    <a:pt x="35844" y="246485"/>
                    <a:pt x="30484" y="245419"/>
                    <a:pt x="25471" y="243368"/>
                  </a:cubicBezTo>
                  <a:cubicBezTo>
                    <a:pt x="4448" y="234608"/>
                    <a:pt x="-5543" y="210504"/>
                    <a:pt x="3120" y="189440"/>
                  </a:cubicBezTo>
                  <a:lnTo>
                    <a:pt x="70649" y="26326"/>
                  </a:lnTo>
                  <a:cubicBezTo>
                    <a:pt x="78860" y="5116"/>
                    <a:pt x="102711" y="-5423"/>
                    <a:pt x="123922" y="2788"/>
                  </a:cubicBezTo>
                  <a:cubicBezTo>
                    <a:pt x="145132" y="10999"/>
                    <a:pt x="155671" y="34850"/>
                    <a:pt x="147460" y="56061"/>
                  </a:cubicBezTo>
                  <a:cubicBezTo>
                    <a:pt x="147232" y="56649"/>
                    <a:pt x="146991" y="57231"/>
                    <a:pt x="146737" y="57808"/>
                  </a:cubicBezTo>
                  <a:lnTo>
                    <a:pt x="79304" y="220731"/>
                  </a:lnTo>
                  <a:cubicBezTo>
                    <a:pt x="73019" y="236240"/>
                    <a:pt x="57993" y="246420"/>
                    <a:pt x="41260" y="24650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6" name="Freihandform 8">
              <a:extLst>
                <a:ext uri="{FF2B5EF4-FFF2-40B4-BE49-F238E27FC236}">
                  <a16:creationId xmlns:a16="http://schemas.microsoft.com/office/drawing/2014/main" id="{37E234EC-D43D-F148-5F86-CD2ABAAC8726}"/>
                </a:ext>
              </a:extLst>
            </p:cNvPr>
            <p:cNvSpPr/>
            <p:nvPr/>
          </p:nvSpPr>
          <p:spPr>
            <a:xfrm>
              <a:off x="5353946" y="2887518"/>
              <a:ext cx="1523985" cy="1490548"/>
            </a:xfrm>
            <a:custGeom>
              <a:avLst/>
              <a:gdLst>
                <a:gd name="connsiteX0" fmla="*/ 1409156 w 1523985"/>
                <a:gd name="connsiteY0" fmla="*/ 1190893 h 1490548"/>
                <a:gd name="connsiteX1" fmla="*/ 704675 w 1523985"/>
                <a:gd name="connsiteY1" fmla="*/ 1073052 h 1490548"/>
                <a:gd name="connsiteX2" fmla="*/ 723697 w 1523985"/>
                <a:gd name="connsiteY2" fmla="*/ 1025497 h 1490548"/>
                <a:gd name="connsiteX3" fmla="*/ 1505027 w 1523985"/>
                <a:gd name="connsiteY3" fmla="*/ 516182 h 1490548"/>
                <a:gd name="connsiteX4" fmla="*/ 23306 w 1523985"/>
                <a:gd name="connsiteY4" fmla="*/ 566590 h 1490548"/>
                <a:gd name="connsiteX5" fmla="*/ 1446534 w 1523985"/>
                <a:gd name="connsiteY5" fmla="*/ 1279916 h 1490548"/>
                <a:gd name="connsiteX6" fmla="*/ 1409156 w 1523985"/>
                <a:gd name="connsiteY6" fmla="*/ 1190893 h 1490548"/>
                <a:gd name="connsiteX7" fmla="*/ 351531 w 1523985"/>
                <a:gd name="connsiteY7" fmla="*/ 516467 h 1490548"/>
                <a:gd name="connsiteX8" fmla="*/ 343351 w 1523985"/>
                <a:gd name="connsiteY8" fmla="*/ 514755 h 1490548"/>
                <a:gd name="connsiteX9" fmla="*/ 332544 w 1523985"/>
                <a:gd name="connsiteY9" fmla="*/ 487787 h 1490548"/>
                <a:gd name="connsiteX10" fmla="*/ 332604 w 1523985"/>
                <a:gd name="connsiteY10" fmla="*/ 487649 h 1490548"/>
                <a:gd name="connsiteX11" fmla="*/ 617269 w 1523985"/>
                <a:gd name="connsiteY11" fmla="*/ 373517 h 1490548"/>
                <a:gd name="connsiteX12" fmla="*/ 626334 w 1523985"/>
                <a:gd name="connsiteY12" fmla="*/ 401403 h 1490548"/>
                <a:gd name="connsiteX13" fmla="*/ 601005 w 1523985"/>
                <a:gd name="connsiteY13" fmla="*/ 411561 h 1490548"/>
                <a:gd name="connsiteX14" fmla="*/ 370553 w 1523985"/>
                <a:gd name="connsiteY14" fmla="*/ 503532 h 1490548"/>
                <a:gd name="connsiteX15" fmla="*/ 351531 w 1523985"/>
                <a:gd name="connsiteY15" fmla="*/ 516467 h 1490548"/>
                <a:gd name="connsiteX16" fmla="*/ 470228 w 1523985"/>
                <a:gd name="connsiteY16" fmla="*/ 638493 h 1490548"/>
                <a:gd name="connsiteX17" fmla="*/ 388529 w 1523985"/>
                <a:gd name="connsiteY17" fmla="*/ 621183 h 1490548"/>
                <a:gd name="connsiteX18" fmla="*/ 379100 w 1523985"/>
                <a:gd name="connsiteY18" fmla="*/ 593418 h 1490548"/>
                <a:gd name="connsiteX19" fmla="*/ 404888 w 1523985"/>
                <a:gd name="connsiteY19" fmla="*/ 583139 h 1490548"/>
                <a:gd name="connsiteX20" fmla="*/ 636956 w 1523985"/>
                <a:gd name="connsiteY20" fmla="*/ 488029 h 1490548"/>
                <a:gd name="connsiteX21" fmla="*/ 917626 w 1523985"/>
                <a:gd name="connsiteY21" fmla="*/ 379699 h 1490548"/>
                <a:gd name="connsiteX22" fmla="*/ 931053 w 1523985"/>
                <a:gd name="connsiteY22" fmla="*/ 405766 h 1490548"/>
                <a:gd name="connsiteX23" fmla="*/ 904986 w 1523985"/>
                <a:gd name="connsiteY23" fmla="*/ 419193 h 1490548"/>
                <a:gd name="connsiteX24" fmla="*/ 901553 w 1523985"/>
                <a:gd name="connsiteY24" fmla="*/ 417743 h 1490548"/>
                <a:gd name="connsiteX25" fmla="*/ 671576 w 1523985"/>
                <a:gd name="connsiteY25" fmla="*/ 510570 h 1490548"/>
                <a:gd name="connsiteX26" fmla="*/ 470228 w 1523985"/>
                <a:gd name="connsiteY26" fmla="*/ 638493 h 1490548"/>
                <a:gd name="connsiteX27" fmla="*/ 688982 w 1523985"/>
                <a:gd name="connsiteY27" fmla="*/ 625273 h 1490548"/>
                <a:gd name="connsiteX28" fmla="*/ 716183 w 1523985"/>
                <a:gd name="connsiteY28" fmla="*/ 614335 h 1490548"/>
                <a:gd name="connsiteX29" fmla="*/ 946540 w 1523985"/>
                <a:gd name="connsiteY29" fmla="*/ 522364 h 1490548"/>
                <a:gd name="connsiteX30" fmla="*/ 974305 w 1523985"/>
                <a:gd name="connsiteY30" fmla="*/ 512935 h 1490548"/>
                <a:gd name="connsiteX31" fmla="*/ 984584 w 1523985"/>
                <a:gd name="connsiteY31" fmla="*/ 538723 h 1490548"/>
                <a:gd name="connsiteX32" fmla="*/ 784853 w 1523985"/>
                <a:gd name="connsiteY32" fmla="*/ 669880 h 1490548"/>
                <a:gd name="connsiteX33" fmla="*/ 699919 w 1523985"/>
                <a:gd name="connsiteY33" fmla="*/ 652380 h 1490548"/>
                <a:gd name="connsiteX34" fmla="*/ 688958 w 1523985"/>
                <a:gd name="connsiteY34" fmla="*/ 625328 h 1490548"/>
                <a:gd name="connsiteX35" fmla="*/ 688982 w 1523985"/>
                <a:gd name="connsiteY35" fmla="*/ 625273 h 149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23985" h="1490548">
                  <a:moveTo>
                    <a:pt x="1409156" y="1190893"/>
                  </a:moveTo>
                  <a:cubicBezTo>
                    <a:pt x="1175660" y="1277919"/>
                    <a:pt x="817190" y="1260894"/>
                    <a:pt x="704675" y="1073052"/>
                  </a:cubicBezTo>
                  <a:cubicBezTo>
                    <a:pt x="689933" y="1048513"/>
                    <a:pt x="696971" y="1015986"/>
                    <a:pt x="723697" y="1025497"/>
                  </a:cubicBezTo>
                  <a:cubicBezTo>
                    <a:pt x="1038131" y="1137441"/>
                    <a:pt x="1638086" y="1015320"/>
                    <a:pt x="1505027" y="516182"/>
                  </a:cubicBezTo>
                  <a:cubicBezTo>
                    <a:pt x="1322891" y="-168041"/>
                    <a:pt x="205156" y="-192769"/>
                    <a:pt x="23306" y="566590"/>
                  </a:cubicBezTo>
                  <a:cubicBezTo>
                    <a:pt x="-158545" y="1325949"/>
                    <a:pt x="762312" y="1781051"/>
                    <a:pt x="1446534" y="1279916"/>
                  </a:cubicBezTo>
                  <a:cubicBezTo>
                    <a:pt x="1477159" y="1257470"/>
                    <a:pt x="1444822" y="1177673"/>
                    <a:pt x="1409156" y="1190893"/>
                  </a:cubicBezTo>
                  <a:close/>
                  <a:moveTo>
                    <a:pt x="351531" y="516467"/>
                  </a:moveTo>
                  <a:cubicBezTo>
                    <a:pt x="348711" y="516510"/>
                    <a:pt x="345917" y="515925"/>
                    <a:pt x="343351" y="514755"/>
                  </a:cubicBezTo>
                  <a:cubicBezTo>
                    <a:pt x="332920" y="510292"/>
                    <a:pt x="328082" y="498218"/>
                    <a:pt x="332544" y="487787"/>
                  </a:cubicBezTo>
                  <a:cubicBezTo>
                    <a:pt x="332564" y="487741"/>
                    <a:pt x="332584" y="487695"/>
                    <a:pt x="332604" y="487649"/>
                  </a:cubicBezTo>
                  <a:cubicBezTo>
                    <a:pt x="379888" y="377721"/>
                    <a:pt x="507141" y="326701"/>
                    <a:pt x="617269" y="373517"/>
                  </a:cubicBezTo>
                  <a:cubicBezTo>
                    <a:pt x="627472" y="378714"/>
                    <a:pt x="631531" y="391199"/>
                    <a:pt x="626334" y="401403"/>
                  </a:cubicBezTo>
                  <a:cubicBezTo>
                    <a:pt x="621623" y="410651"/>
                    <a:pt x="610800" y="414991"/>
                    <a:pt x="601005" y="411561"/>
                  </a:cubicBezTo>
                  <a:cubicBezTo>
                    <a:pt x="511966" y="373619"/>
                    <a:pt x="409001" y="414711"/>
                    <a:pt x="370553" y="503532"/>
                  </a:cubicBezTo>
                  <a:cubicBezTo>
                    <a:pt x="367405" y="511288"/>
                    <a:pt x="359901" y="516391"/>
                    <a:pt x="351531" y="516467"/>
                  </a:cubicBezTo>
                  <a:close/>
                  <a:moveTo>
                    <a:pt x="470228" y="638493"/>
                  </a:moveTo>
                  <a:cubicBezTo>
                    <a:pt x="442105" y="638309"/>
                    <a:pt x="414311" y="632420"/>
                    <a:pt x="388529" y="621183"/>
                  </a:cubicBezTo>
                  <a:cubicBezTo>
                    <a:pt x="378258" y="616120"/>
                    <a:pt x="374036" y="603689"/>
                    <a:pt x="379100" y="593418"/>
                  </a:cubicBezTo>
                  <a:cubicBezTo>
                    <a:pt x="383795" y="583894"/>
                    <a:pt x="394928" y="579456"/>
                    <a:pt x="404888" y="583139"/>
                  </a:cubicBezTo>
                  <a:cubicBezTo>
                    <a:pt x="488014" y="618711"/>
                    <a:pt x="574849" y="583139"/>
                    <a:pt x="636956" y="488029"/>
                  </a:cubicBezTo>
                  <a:cubicBezTo>
                    <a:pt x="715137" y="368286"/>
                    <a:pt x="806918" y="332809"/>
                    <a:pt x="917626" y="379699"/>
                  </a:cubicBezTo>
                  <a:cubicBezTo>
                    <a:pt x="928533" y="383189"/>
                    <a:pt x="934544" y="394860"/>
                    <a:pt x="931053" y="405766"/>
                  </a:cubicBezTo>
                  <a:cubicBezTo>
                    <a:pt x="927562" y="416672"/>
                    <a:pt x="915891" y="422684"/>
                    <a:pt x="904986" y="419193"/>
                  </a:cubicBezTo>
                  <a:cubicBezTo>
                    <a:pt x="903800" y="418814"/>
                    <a:pt x="902651" y="418328"/>
                    <a:pt x="901553" y="417743"/>
                  </a:cubicBezTo>
                  <a:cubicBezTo>
                    <a:pt x="809772" y="378843"/>
                    <a:pt x="738819" y="407471"/>
                    <a:pt x="671576" y="510570"/>
                  </a:cubicBezTo>
                  <a:cubicBezTo>
                    <a:pt x="617078" y="593792"/>
                    <a:pt x="545365" y="638493"/>
                    <a:pt x="470228" y="638493"/>
                  </a:cubicBezTo>
                  <a:close/>
                  <a:moveTo>
                    <a:pt x="688982" y="625273"/>
                  </a:moveTo>
                  <a:cubicBezTo>
                    <a:pt x="693474" y="614742"/>
                    <a:pt x="705651" y="609846"/>
                    <a:pt x="716183" y="614335"/>
                  </a:cubicBezTo>
                  <a:cubicBezTo>
                    <a:pt x="805195" y="652270"/>
                    <a:pt x="908131" y="611172"/>
                    <a:pt x="946540" y="522364"/>
                  </a:cubicBezTo>
                  <a:cubicBezTo>
                    <a:pt x="951603" y="512093"/>
                    <a:pt x="964034" y="507872"/>
                    <a:pt x="974305" y="512935"/>
                  </a:cubicBezTo>
                  <a:cubicBezTo>
                    <a:pt x="983829" y="517630"/>
                    <a:pt x="988267" y="528763"/>
                    <a:pt x="984584" y="538723"/>
                  </a:cubicBezTo>
                  <a:cubicBezTo>
                    <a:pt x="950150" y="618386"/>
                    <a:pt x="871639" y="669942"/>
                    <a:pt x="784853" y="669880"/>
                  </a:cubicBezTo>
                  <a:cubicBezTo>
                    <a:pt x="755646" y="669885"/>
                    <a:pt x="726745" y="663930"/>
                    <a:pt x="699919" y="652380"/>
                  </a:cubicBezTo>
                  <a:cubicBezTo>
                    <a:pt x="689422" y="647936"/>
                    <a:pt x="684515" y="635825"/>
                    <a:pt x="688958" y="625328"/>
                  </a:cubicBezTo>
                  <a:cubicBezTo>
                    <a:pt x="688966" y="625310"/>
                    <a:pt x="688974" y="625291"/>
                    <a:pt x="688982" y="625273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223293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0165E-862D-C43C-2427-CCCA832C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8C927C-8FC0-F33C-8C79-F8D21B9FC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CFC567-7A3B-49E0-A6A6-416CFA5807CA}" type="datetimeFigureOut">
              <a:rPr lang="en-AT" smtClean="0"/>
              <a:t>06/09/2026</a:t>
            </a:fld>
            <a:endParaRPr lang="en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A18B8C-EC77-B686-9AEB-BFE6C3F2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D06335-0458-86DA-0991-6E89E65E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FA89EA3-F13B-475D-BDC6-0FEF51A38D33}" type="slidenum">
              <a:rPr lang="en-AT" smtClean="0"/>
              <a:t>‹Nr.›</a:t>
            </a:fld>
            <a:endParaRPr lang="en-AT" dirty="0"/>
          </a:p>
        </p:txBody>
      </p:sp>
      <p:grpSp>
        <p:nvGrpSpPr>
          <p:cNvPr id="6" name="Grafik 2">
            <a:extLst>
              <a:ext uri="{FF2B5EF4-FFF2-40B4-BE49-F238E27FC236}">
                <a16:creationId xmlns:a16="http://schemas.microsoft.com/office/drawing/2014/main" id="{BF123EB0-9999-FEE9-74D7-0B8ABF2A29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11492" y="167811"/>
            <a:ext cx="810017" cy="810017"/>
            <a:chOff x="5016500" y="2349500"/>
            <a:chExt cx="2159000" cy="2159000"/>
          </a:xfrm>
          <a:solidFill>
            <a:srgbClr val="77B74A"/>
          </a:solidFill>
        </p:grpSpPr>
        <p:sp>
          <p:nvSpPr>
            <p:cNvPr id="7" name="Freihandform 4">
              <a:extLst>
                <a:ext uri="{FF2B5EF4-FFF2-40B4-BE49-F238E27FC236}">
                  <a16:creationId xmlns:a16="http://schemas.microsoft.com/office/drawing/2014/main" id="{E43EB7D9-0253-44E9-93AB-25143CEFB267}"/>
                </a:ext>
              </a:extLst>
            </p:cNvPr>
            <p:cNvSpPr/>
            <p:nvPr/>
          </p:nvSpPr>
          <p:spPr>
            <a:xfrm>
              <a:off x="6078546" y="2475916"/>
              <a:ext cx="82556" cy="260776"/>
            </a:xfrm>
            <a:custGeom>
              <a:avLst/>
              <a:gdLst>
                <a:gd name="connsiteX0" fmla="*/ 41231 w 82556"/>
                <a:gd name="connsiteY0" fmla="*/ 260776 h 260776"/>
                <a:gd name="connsiteX1" fmla="*/ 48 w 82556"/>
                <a:gd name="connsiteY1" fmla="*/ 219594 h 260776"/>
                <a:gd name="connsiteX2" fmla="*/ 49 w 82556"/>
                <a:gd name="connsiteY2" fmla="*/ 219499 h 260776"/>
                <a:gd name="connsiteX3" fmla="*/ 48 w 82556"/>
                <a:gd name="connsiteY3" fmla="*/ 43259 h 260776"/>
                <a:gd name="connsiteX4" fmla="*/ 39298 w 82556"/>
                <a:gd name="connsiteY4" fmla="*/ 48 h 260776"/>
                <a:gd name="connsiteX5" fmla="*/ 82509 w 82556"/>
                <a:gd name="connsiteY5" fmla="*/ 39298 h 260776"/>
                <a:gd name="connsiteX6" fmla="*/ 82509 w 82556"/>
                <a:gd name="connsiteY6" fmla="*/ 43259 h 260776"/>
                <a:gd name="connsiteX7" fmla="*/ 82509 w 82556"/>
                <a:gd name="connsiteY7" fmla="*/ 219499 h 260776"/>
                <a:gd name="connsiteX8" fmla="*/ 41231 w 82556"/>
                <a:gd name="connsiteY8" fmla="*/ 260776 h 26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56" h="260776">
                  <a:moveTo>
                    <a:pt x="41231" y="260776"/>
                  </a:moveTo>
                  <a:cubicBezTo>
                    <a:pt x="18487" y="260776"/>
                    <a:pt x="48" y="242338"/>
                    <a:pt x="48" y="219594"/>
                  </a:cubicBezTo>
                  <a:cubicBezTo>
                    <a:pt x="48" y="219562"/>
                    <a:pt x="48" y="219530"/>
                    <a:pt x="49" y="219499"/>
                  </a:cubicBezTo>
                  <a:lnTo>
                    <a:pt x="48" y="43259"/>
                  </a:lnTo>
                  <a:cubicBezTo>
                    <a:pt x="-1046" y="20489"/>
                    <a:pt x="16527" y="1142"/>
                    <a:pt x="39298" y="48"/>
                  </a:cubicBezTo>
                  <a:cubicBezTo>
                    <a:pt x="62069" y="-1046"/>
                    <a:pt x="81415" y="16527"/>
                    <a:pt x="82509" y="39298"/>
                  </a:cubicBezTo>
                  <a:cubicBezTo>
                    <a:pt x="82572" y="40618"/>
                    <a:pt x="82572" y="41940"/>
                    <a:pt x="82509" y="43259"/>
                  </a:cubicBezTo>
                  <a:lnTo>
                    <a:pt x="82509" y="219499"/>
                  </a:lnTo>
                  <a:cubicBezTo>
                    <a:pt x="82509" y="242296"/>
                    <a:pt x="64028" y="260776"/>
                    <a:pt x="41231" y="26077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8" name="Freihandform 5">
              <a:extLst>
                <a:ext uri="{FF2B5EF4-FFF2-40B4-BE49-F238E27FC236}">
                  <a16:creationId xmlns:a16="http://schemas.microsoft.com/office/drawing/2014/main" id="{53E6D819-B83F-DF17-1FE8-D0AAFDD25C16}"/>
                </a:ext>
              </a:extLst>
            </p:cNvPr>
            <p:cNvSpPr/>
            <p:nvPr/>
          </p:nvSpPr>
          <p:spPr>
            <a:xfrm>
              <a:off x="5653268" y="2559482"/>
              <a:ext cx="151039" cy="247877"/>
            </a:xfrm>
            <a:custGeom>
              <a:avLst/>
              <a:gdLst>
                <a:gd name="connsiteX0" fmla="*/ 109846 w 151039"/>
                <a:gd name="connsiteY0" fmla="*/ 247878 h 247877"/>
                <a:gd name="connsiteX1" fmla="*/ 71802 w 151039"/>
                <a:gd name="connsiteY1" fmla="*/ 222388 h 247877"/>
                <a:gd name="connsiteX2" fmla="*/ 4274 w 151039"/>
                <a:gd name="connsiteY2" fmla="*/ 59560 h 247877"/>
                <a:gd name="connsiteX3" fmla="*/ 23014 w 151039"/>
                <a:gd name="connsiteY3" fmla="*/ 4274 h 247877"/>
                <a:gd name="connsiteX4" fmla="*/ 78300 w 151039"/>
                <a:gd name="connsiteY4" fmla="*/ 23014 h 247877"/>
                <a:gd name="connsiteX5" fmla="*/ 80362 w 151039"/>
                <a:gd name="connsiteY5" fmla="*/ 27983 h 247877"/>
                <a:gd name="connsiteX6" fmla="*/ 147890 w 151039"/>
                <a:gd name="connsiteY6" fmla="*/ 190812 h 247877"/>
                <a:gd name="connsiteX7" fmla="*/ 125540 w 151039"/>
                <a:gd name="connsiteY7" fmla="*/ 244739 h 247877"/>
                <a:gd name="connsiteX8" fmla="*/ 109846 w 151039"/>
                <a:gd name="connsiteY8" fmla="*/ 247878 h 24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039" h="247877">
                  <a:moveTo>
                    <a:pt x="109846" y="247878"/>
                  </a:moveTo>
                  <a:cubicBezTo>
                    <a:pt x="93175" y="247865"/>
                    <a:pt x="78155" y="237802"/>
                    <a:pt x="71802" y="222388"/>
                  </a:cubicBezTo>
                  <a:lnTo>
                    <a:pt x="4274" y="59560"/>
                  </a:lnTo>
                  <a:cubicBezTo>
                    <a:pt x="-5818" y="39118"/>
                    <a:pt x="2572" y="14366"/>
                    <a:pt x="23014" y="4274"/>
                  </a:cubicBezTo>
                  <a:cubicBezTo>
                    <a:pt x="43456" y="-5818"/>
                    <a:pt x="68208" y="2572"/>
                    <a:pt x="78300" y="23014"/>
                  </a:cubicBezTo>
                  <a:cubicBezTo>
                    <a:pt x="79095" y="24624"/>
                    <a:pt x="79784" y="26284"/>
                    <a:pt x="80362" y="27983"/>
                  </a:cubicBezTo>
                  <a:lnTo>
                    <a:pt x="147890" y="190812"/>
                  </a:lnTo>
                  <a:cubicBezTo>
                    <a:pt x="156610" y="211876"/>
                    <a:pt x="146603" y="236020"/>
                    <a:pt x="125540" y="244739"/>
                  </a:cubicBezTo>
                  <a:cubicBezTo>
                    <a:pt x="120563" y="246799"/>
                    <a:pt x="115232" y="247866"/>
                    <a:pt x="109846" y="247878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9" name="Freihandform 6">
              <a:extLst>
                <a:ext uri="{FF2B5EF4-FFF2-40B4-BE49-F238E27FC236}">
                  <a16:creationId xmlns:a16="http://schemas.microsoft.com/office/drawing/2014/main" id="{880EB30B-DDA1-588D-06E5-E1B051C277E6}"/>
                </a:ext>
              </a:extLst>
            </p:cNvPr>
            <p:cNvSpPr/>
            <p:nvPr/>
          </p:nvSpPr>
          <p:spPr>
            <a:xfrm>
              <a:off x="5294586" y="2802113"/>
              <a:ext cx="207187" cy="207450"/>
            </a:xfrm>
            <a:custGeom>
              <a:avLst/>
              <a:gdLst>
                <a:gd name="connsiteX0" fmla="*/ 165983 w 207187"/>
                <a:gd name="connsiteY0" fmla="*/ 207356 h 207450"/>
                <a:gd name="connsiteX1" fmla="*/ 136784 w 207187"/>
                <a:gd name="connsiteY1" fmla="*/ 195277 h 207450"/>
                <a:gd name="connsiteX2" fmla="*/ 12095 w 207187"/>
                <a:gd name="connsiteY2" fmla="*/ 70492 h 207450"/>
                <a:gd name="connsiteX3" fmla="*/ 12095 w 207187"/>
                <a:gd name="connsiteY3" fmla="*/ 12095 h 207450"/>
                <a:gd name="connsiteX4" fmla="*/ 70492 w 207187"/>
                <a:gd name="connsiteY4" fmla="*/ 12095 h 207450"/>
                <a:gd name="connsiteX5" fmla="*/ 195182 w 207187"/>
                <a:gd name="connsiteY5" fmla="*/ 137069 h 207450"/>
                <a:gd name="connsiteX6" fmla="*/ 195014 w 207187"/>
                <a:gd name="connsiteY6" fmla="*/ 195445 h 207450"/>
                <a:gd name="connsiteX7" fmla="*/ 165983 w 207187"/>
                <a:gd name="connsiteY7" fmla="*/ 207451 h 20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187" h="207450">
                  <a:moveTo>
                    <a:pt x="165983" y="207356"/>
                  </a:moveTo>
                  <a:cubicBezTo>
                    <a:pt x="155029" y="207382"/>
                    <a:pt x="144518" y="203034"/>
                    <a:pt x="136784" y="195277"/>
                  </a:cubicBezTo>
                  <a:lnTo>
                    <a:pt x="12095" y="70492"/>
                  </a:lnTo>
                  <a:cubicBezTo>
                    <a:pt x="-4032" y="54366"/>
                    <a:pt x="-4032" y="28221"/>
                    <a:pt x="12095" y="12095"/>
                  </a:cubicBezTo>
                  <a:cubicBezTo>
                    <a:pt x="28221" y="-4032"/>
                    <a:pt x="54366" y="-4032"/>
                    <a:pt x="70492" y="12095"/>
                  </a:cubicBezTo>
                  <a:lnTo>
                    <a:pt x="195182" y="137069"/>
                  </a:lnTo>
                  <a:cubicBezTo>
                    <a:pt x="211255" y="153236"/>
                    <a:pt x="211180" y="179371"/>
                    <a:pt x="195014" y="195445"/>
                  </a:cubicBezTo>
                  <a:cubicBezTo>
                    <a:pt x="187297" y="203117"/>
                    <a:pt x="176864" y="207432"/>
                    <a:pt x="165983" y="207451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8BB966C4-0CF6-87ED-3D18-0C96199EF130}"/>
                </a:ext>
              </a:extLst>
            </p:cNvPr>
            <p:cNvSpPr/>
            <p:nvPr/>
          </p:nvSpPr>
          <p:spPr>
            <a:xfrm>
              <a:off x="6435561" y="2560948"/>
              <a:ext cx="150247" cy="246506"/>
            </a:xfrm>
            <a:custGeom>
              <a:avLst/>
              <a:gdLst>
                <a:gd name="connsiteX0" fmla="*/ 41260 w 150247"/>
                <a:gd name="connsiteY0" fmla="*/ 246506 h 246506"/>
                <a:gd name="connsiteX1" fmla="*/ 25471 w 150247"/>
                <a:gd name="connsiteY1" fmla="*/ 243368 h 246506"/>
                <a:gd name="connsiteX2" fmla="*/ 3120 w 150247"/>
                <a:gd name="connsiteY2" fmla="*/ 189440 h 246506"/>
                <a:gd name="connsiteX3" fmla="*/ 70649 w 150247"/>
                <a:gd name="connsiteY3" fmla="*/ 26326 h 246506"/>
                <a:gd name="connsiteX4" fmla="*/ 123922 w 150247"/>
                <a:gd name="connsiteY4" fmla="*/ 2788 h 246506"/>
                <a:gd name="connsiteX5" fmla="*/ 147460 w 150247"/>
                <a:gd name="connsiteY5" fmla="*/ 56061 h 246506"/>
                <a:gd name="connsiteX6" fmla="*/ 146737 w 150247"/>
                <a:gd name="connsiteY6" fmla="*/ 57808 h 246506"/>
                <a:gd name="connsiteX7" fmla="*/ 79304 w 150247"/>
                <a:gd name="connsiteY7" fmla="*/ 220731 h 246506"/>
                <a:gd name="connsiteX8" fmla="*/ 41260 w 150247"/>
                <a:gd name="connsiteY8" fmla="*/ 246506 h 24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47" h="246506">
                  <a:moveTo>
                    <a:pt x="41260" y="246506"/>
                  </a:moveTo>
                  <a:cubicBezTo>
                    <a:pt x="35844" y="246485"/>
                    <a:pt x="30484" y="245419"/>
                    <a:pt x="25471" y="243368"/>
                  </a:cubicBezTo>
                  <a:cubicBezTo>
                    <a:pt x="4448" y="234608"/>
                    <a:pt x="-5543" y="210504"/>
                    <a:pt x="3120" y="189440"/>
                  </a:cubicBezTo>
                  <a:lnTo>
                    <a:pt x="70649" y="26326"/>
                  </a:lnTo>
                  <a:cubicBezTo>
                    <a:pt x="78860" y="5116"/>
                    <a:pt x="102711" y="-5423"/>
                    <a:pt x="123922" y="2788"/>
                  </a:cubicBezTo>
                  <a:cubicBezTo>
                    <a:pt x="145132" y="10999"/>
                    <a:pt x="155671" y="34850"/>
                    <a:pt x="147460" y="56061"/>
                  </a:cubicBezTo>
                  <a:cubicBezTo>
                    <a:pt x="147232" y="56649"/>
                    <a:pt x="146991" y="57231"/>
                    <a:pt x="146737" y="57808"/>
                  </a:cubicBezTo>
                  <a:lnTo>
                    <a:pt x="79304" y="220731"/>
                  </a:lnTo>
                  <a:cubicBezTo>
                    <a:pt x="73019" y="236240"/>
                    <a:pt x="57993" y="246420"/>
                    <a:pt x="41260" y="246506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11" name="Freihandform 8">
              <a:extLst>
                <a:ext uri="{FF2B5EF4-FFF2-40B4-BE49-F238E27FC236}">
                  <a16:creationId xmlns:a16="http://schemas.microsoft.com/office/drawing/2014/main" id="{AACADBB3-63C9-41EB-6198-B01F96F09D57}"/>
                </a:ext>
              </a:extLst>
            </p:cNvPr>
            <p:cNvSpPr/>
            <p:nvPr/>
          </p:nvSpPr>
          <p:spPr>
            <a:xfrm>
              <a:off x="5353946" y="2887518"/>
              <a:ext cx="1523985" cy="1490548"/>
            </a:xfrm>
            <a:custGeom>
              <a:avLst/>
              <a:gdLst>
                <a:gd name="connsiteX0" fmla="*/ 1409156 w 1523985"/>
                <a:gd name="connsiteY0" fmla="*/ 1190893 h 1490548"/>
                <a:gd name="connsiteX1" fmla="*/ 704675 w 1523985"/>
                <a:gd name="connsiteY1" fmla="*/ 1073052 h 1490548"/>
                <a:gd name="connsiteX2" fmla="*/ 723697 w 1523985"/>
                <a:gd name="connsiteY2" fmla="*/ 1025497 h 1490548"/>
                <a:gd name="connsiteX3" fmla="*/ 1505027 w 1523985"/>
                <a:gd name="connsiteY3" fmla="*/ 516182 h 1490548"/>
                <a:gd name="connsiteX4" fmla="*/ 23306 w 1523985"/>
                <a:gd name="connsiteY4" fmla="*/ 566590 h 1490548"/>
                <a:gd name="connsiteX5" fmla="*/ 1446534 w 1523985"/>
                <a:gd name="connsiteY5" fmla="*/ 1279916 h 1490548"/>
                <a:gd name="connsiteX6" fmla="*/ 1409156 w 1523985"/>
                <a:gd name="connsiteY6" fmla="*/ 1190893 h 1490548"/>
                <a:gd name="connsiteX7" fmla="*/ 351531 w 1523985"/>
                <a:gd name="connsiteY7" fmla="*/ 516467 h 1490548"/>
                <a:gd name="connsiteX8" fmla="*/ 343351 w 1523985"/>
                <a:gd name="connsiteY8" fmla="*/ 514755 h 1490548"/>
                <a:gd name="connsiteX9" fmla="*/ 332544 w 1523985"/>
                <a:gd name="connsiteY9" fmla="*/ 487787 h 1490548"/>
                <a:gd name="connsiteX10" fmla="*/ 332604 w 1523985"/>
                <a:gd name="connsiteY10" fmla="*/ 487649 h 1490548"/>
                <a:gd name="connsiteX11" fmla="*/ 617269 w 1523985"/>
                <a:gd name="connsiteY11" fmla="*/ 373517 h 1490548"/>
                <a:gd name="connsiteX12" fmla="*/ 626334 w 1523985"/>
                <a:gd name="connsiteY12" fmla="*/ 401403 h 1490548"/>
                <a:gd name="connsiteX13" fmla="*/ 601005 w 1523985"/>
                <a:gd name="connsiteY13" fmla="*/ 411561 h 1490548"/>
                <a:gd name="connsiteX14" fmla="*/ 370553 w 1523985"/>
                <a:gd name="connsiteY14" fmla="*/ 503532 h 1490548"/>
                <a:gd name="connsiteX15" fmla="*/ 351531 w 1523985"/>
                <a:gd name="connsiteY15" fmla="*/ 516467 h 1490548"/>
                <a:gd name="connsiteX16" fmla="*/ 470228 w 1523985"/>
                <a:gd name="connsiteY16" fmla="*/ 638493 h 1490548"/>
                <a:gd name="connsiteX17" fmla="*/ 388529 w 1523985"/>
                <a:gd name="connsiteY17" fmla="*/ 621183 h 1490548"/>
                <a:gd name="connsiteX18" fmla="*/ 379100 w 1523985"/>
                <a:gd name="connsiteY18" fmla="*/ 593418 h 1490548"/>
                <a:gd name="connsiteX19" fmla="*/ 404888 w 1523985"/>
                <a:gd name="connsiteY19" fmla="*/ 583139 h 1490548"/>
                <a:gd name="connsiteX20" fmla="*/ 636956 w 1523985"/>
                <a:gd name="connsiteY20" fmla="*/ 488029 h 1490548"/>
                <a:gd name="connsiteX21" fmla="*/ 917626 w 1523985"/>
                <a:gd name="connsiteY21" fmla="*/ 379699 h 1490548"/>
                <a:gd name="connsiteX22" fmla="*/ 931053 w 1523985"/>
                <a:gd name="connsiteY22" fmla="*/ 405766 h 1490548"/>
                <a:gd name="connsiteX23" fmla="*/ 904986 w 1523985"/>
                <a:gd name="connsiteY23" fmla="*/ 419193 h 1490548"/>
                <a:gd name="connsiteX24" fmla="*/ 901553 w 1523985"/>
                <a:gd name="connsiteY24" fmla="*/ 417743 h 1490548"/>
                <a:gd name="connsiteX25" fmla="*/ 671576 w 1523985"/>
                <a:gd name="connsiteY25" fmla="*/ 510570 h 1490548"/>
                <a:gd name="connsiteX26" fmla="*/ 470228 w 1523985"/>
                <a:gd name="connsiteY26" fmla="*/ 638493 h 1490548"/>
                <a:gd name="connsiteX27" fmla="*/ 688982 w 1523985"/>
                <a:gd name="connsiteY27" fmla="*/ 625273 h 1490548"/>
                <a:gd name="connsiteX28" fmla="*/ 716183 w 1523985"/>
                <a:gd name="connsiteY28" fmla="*/ 614335 h 1490548"/>
                <a:gd name="connsiteX29" fmla="*/ 946540 w 1523985"/>
                <a:gd name="connsiteY29" fmla="*/ 522364 h 1490548"/>
                <a:gd name="connsiteX30" fmla="*/ 974305 w 1523985"/>
                <a:gd name="connsiteY30" fmla="*/ 512935 h 1490548"/>
                <a:gd name="connsiteX31" fmla="*/ 984584 w 1523985"/>
                <a:gd name="connsiteY31" fmla="*/ 538723 h 1490548"/>
                <a:gd name="connsiteX32" fmla="*/ 784853 w 1523985"/>
                <a:gd name="connsiteY32" fmla="*/ 669880 h 1490548"/>
                <a:gd name="connsiteX33" fmla="*/ 699919 w 1523985"/>
                <a:gd name="connsiteY33" fmla="*/ 652380 h 1490548"/>
                <a:gd name="connsiteX34" fmla="*/ 688958 w 1523985"/>
                <a:gd name="connsiteY34" fmla="*/ 625328 h 1490548"/>
                <a:gd name="connsiteX35" fmla="*/ 688982 w 1523985"/>
                <a:gd name="connsiteY35" fmla="*/ 625273 h 149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23985" h="1490548">
                  <a:moveTo>
                    <a:pt x="1409156" y="1190893"/>
                  </a:moveTo>
                  <a:cubicBezTo>
                    <a:pt x="1175660" y="1277919"/>
                    <a:pt x="817190" y="1260894"/>
                    <a:pt x="704675" y="1073052"/>
                  </a:cubicBezTo>
                  <a:cubicBezTo>
                    <a:pt x="689933" y="1048513"/>
                    <a:pt x="696971" y="1015986"/>
                    <a:pt x="723697" y="1025497"/>
                  </a:cubicBezTo>
                  <a:cubicBezTo>
                    <a:pt x="1038131" y="1137441"/>
                    <a:pt x="1638086" y="1015320"/>
                    <a:pt x="1505027" y="516182"/>
                  </a:cubicBezTo>
                  <a:cubicBezTo>
                    <a:pt x="1322891" y="-168041"/>
                    <a:pt x="205156" y="-192769"/>
                    <a:pt x="23306" y="566590"/>
                  </a:cubicBezTo>
                  <a:cubicBezTo>
                    <a:pt x="-158545" y="1325949"/>
                    <a:pt x="762312" y="1781051"/>
                    <a:pt x="1446534" y="1279916"/>
                  </a:cubicBezTo>
                  <a:cubicBezTo>
                    <a:pt x="1477159" y="1257470"/>
                    <a:pt x="1444822" y="1177673"/>
                    <a:pt x="1409156" y="1190893"/>
                  </a:cubicBezTo>
                  <a:close/>
                  <a:moveTo>
                    <a:pt x="351531" y="516467"/>
                  </a:moveTo>
                  <a:cubicBezTo>
                    <a:pt x="348711" y="516510"/>
                    <a:pt x="345917" y="515925"/>
                    <a:pt x="343351" y="514755"/>
                  </a:cubicBezTo>
                  <a:cubicBezTo>
                    <a:pt x="332920" y="510292"/>
                    <a:pt x="328082" y="498218"/>
                    <a:pt x="332544" y="487787"/>
                  </a:cubicBezTo>
                  <a:cubicBezTo>
                    <a:pt x="332564" y="487741"/>
                    <a:pt x="332584" y="487695"/>
                    <a:pt x="332604" y="487649"/>
                  </a:cubicBezTo>
                  <a:cubicBezTo>
                    <a:pt x="379888" y="377721"/>
                    <a:pt x="507141" y="326701"/>
                    <a:pt x="617269" y="373517"/>
                  </a:cubicBezTo>
                  <a:cubicBezTo>
                    <a:pt x="627472" y="378714"/>
                    <a:pt x="631531" y="391199"/>
                    <a:pt x="626334" y="401403"/>
                  </a:cubicBezTo>
                  <a:cubicBezTo>
                    <a:pt x="621623" y="410651"/>
                    <a:pt x="610800" y="414991"/>
                    <a:pt x="601005" y="411561"/>
                  </a:cubicBezTo>
                  <a:cubicBezTo>
                    <a:pt x="511966" y="373619"/>
                    <a:pt x="409001" y="414711"/>
                    <a:pt x="370553" y="503532"/>
                  </a:cubicBezTo>
                  <a:cubicBezTo>
                    <a:pt x="367405" y="511288"/>
                    <a:pt x="359901" y="516391"/>
                    <a:pt x="351531" y="516467"/>
                  </a:cubicBezTo>
                  <a:close/>
                  <a:moveTo>
                    <a:pt x="470228" y="638493"/>
                  </a:moveTo>
                  <a:cubicBezTo>
                    <a:pt x="442105" y="638309"/>
                    <a:pt x="414311" y="632420"/>
                    <a:pt x="388529" y="621183"/>
                  </a:cubicBezTo>
                  <a:cubicBezTo>
                    <a:pt x="378258" y="616120"/>
                    <a:pt x="374036" y="603689"/>
                    <a:pt x="379100" y="593418"/>
                  </a:cubicBezTo>
                  <a:cubicBezTo>
                    <a:pt x="383795" y="583894"/>
                    <a:pt x="394928" y="579456"/>
                    <a:pt x="404888" y="583139"/>
                  </a:cubicBezTo>
                  <a:cubicBezTo>
                    <a:pt x="488014" y="618711"/>
                    <a:pt x="574849" y="583139"/>
                    <a:pt x="636956" y="488029"/>
                  </a:cubicBezTo>
                  <a:cubicBezTo>
                    <a:pt x="715137" y="368286"/>
                    <a:pt x="806918" y="332809"/>
                    <a:pt x="917626" y="379699"/>
                  </a:cubicBezTo>
                  <a:cubicBezTo>
                    <a:pt x="928533" y="383189"/>
                    <a:pt x="934544" y="394860"/>
                    <a:pt x="931053" y="405766"/>
                  </a:cubicBezTo>
                  <a:cubicBezTo>
                    <a:pt x="927562" y="416672"/>
                    <a:pt x="915891" y="422684"/>
                    <a:pt x="904986" y="419193"/>
                  </a:cubicBezTo>
                  <a:cubicBezTo>
                    <a:pt x="903800" y="418814"/>
                    <a:pt x="902651" y="418328"/>
                    <a:pt x="901553" y="417743"/>
                  </a:cubicBezTo>
                  <a:cubicBezTo>
                    <a:pt x="809772" y="378843"/>
                    <a:pt x="738819" y="407471"/>
                    <a:pt x="671576" y="510570"/>
                  </a:cubicBezTo>
                  <a:cubicBezTo>
                    <a:pt x="617078" y="593792"/>
                    <a:pt x="545365" y="638493"/>
                    <a:pt x="470228" y="638493"/>
                  </a:cubicBezTo>
                  <a:close/>
                  <a:moveTo>
                    <a:pt x="688982" y="625273"/>
                  </a:moveTo>
                  <a:cubicBezTo>
                    <a:pt x="693474" y="614742"/>
                    <a:pt x="705651" y="609846"/>
                    <a:pt x="716183" y="614335"/>
                  </a:cubicBezTo>
                  <a:cubicBezTo>
                    <a:pt x="805195" y="652270"/>
                    <a:pt x="908131" y="611172"/>
                    <a:pt x="946540" y="522364"/>
                  </a:cubicBezTo>
                  <a:cubicBezTo>
                    <a:pt x="951603" y="512093"/>
                    <a:pt x="964034" y="507872"/>
                    <a:pt x="974305" y="512935"/>
                  </a:cubicBezTo>
                  <a:cubicBezTo>
                    <a:pt x="983829" y="517630"/>
                    <a:pt x="988267" y="528763"/>
                    <a:pt x="984584" y="538723"/>
                  </a:cubicBezTo>
                  <a:cubicBezTo>
                    <a:pt x="950150" y="618386"/>
                    <a:pt x="871639" y="669942"/>
                    <a:pt x="784853" y="669880"/>
                  </a:cubicBezTo>
                  <a:cubicBezTo>
                    <a:pt x="755646" y="669885"/>
                    <a:pt x="726745" y="663930"/>
                    <a:pt x="699919" y="652380"/>
                  </a:cubicBezTo>
                  <a:cubicBezTo>
                    <a:pt x="689422" y="647936"/>
                    <a:pt x="684515" y="635825"/>
                    <a:pt x="688958" y="625328"/>
                  </a:cubicBezTo>
                  <a:cubicBezTo>
                    <a:pt x="688966" y="625310"/>
                    <a:pt x="688974" y="625291"/>
                    <a:pt x="688982" y="625273"/>
                  </a:cubicBezTo>
                  <a:close/>
                </a:path>
              </a:pathLst>
            </a:custGeom>
            <a:grpFill/>
            <a:ln w="9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57939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89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1A0C0-8792-6E06-7D54-3920EC6A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71A068-47E2-71D4-B4D6-9CDF6F5D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9B3B29-8274-5938-078D-6761D2EE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B26CD0-B091-E733-5891-45ED8044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9EA3-F13B-475D-BDC6-0FEF51A38D33}" type="slidenum">
              <a:rPr lang="en-AT" smtClean="0"/>
              <a:pPr/>
              <a:t>‹Nr.›</a:t>
            </a:fld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4830F73-8C76-D024-905F-258AA206A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695"/>
            <a:ext cx="10515600" cy="3940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8932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E8F7C-2998-2AD6-A287-12D7EDCC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C673B0-B46B-E874-3517-F80A20B5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65BBE9-F258-67AD-A26B-12FA835C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F04887-583C-BCE4-4BDB-370CFE52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9EA3-F13B-475D-BDC6-0FEF51A38D33}" type="slidenum">
              <a:rPr lang="en-AT" smtClean="0"/>
              <a:pPr/>
              <a:t>‹Nr.›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58322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10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AEBE4-BA14-427F-BD46-F3B1D954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46539-8A67-4C9C-8C59-D1F3D980B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52CFC567-7A3B-49E0-A6A6-416CFA5807CA}" type="datetimeFigureOut">
              <a:rPr lang="en-AT" smtClean="0"/>
              <a:pPr/>
              <a:t>06/09/2026</a:t>
            </a:fld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9C0E-78EC-4666-9709-DDA4D8E56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91C7E-627D-418E-9D4B-BF33B912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BFA89EA3-F13B-475D-BDC6-0FEF51A38D33}" type="slidenum">
              <a:rPr lang="en-AT" smtClean="0"/>
              <a:pPr/>
              <a:t>‹Nr.›</a:t>
            </a:fld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90980-941F-4A18-95A9-052FD027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36695"/>
            <a:ext cx="10515600" cy="3940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5911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Varela Round" panose="00000500000000000000" pitchFamily="2" charset="-79"/>
          <a:ea typeface="+mj-ea"/>
          <a:cs typeface="Varela Round" panose="00000500000000000000" pitchFamily="2" charset="-79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1657316" indent="-285750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2114504" indent="-285750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AEBE4-BA14-427F-BD46-F3B1D954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46539-8A67-4C9C-8C59-D1F3D980B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9C0E-78EC-4666-9709-DDA4D8E56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de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91C7E-627D-418E-9D4B-BF33B912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BFA89EA3-F13B-475D-BDC6-0FEF51A38D33}" type="slidenum">
              <a:rPr lang="en-AT" smtClean="0"/>
              <a:pPr/>
              <a:t>‹Nr.›</a:t>
            </a:fld>
            <a:endParaRPr lang="en-AT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90980-941F-4A18-95A9-052FD027F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36695"/>
            <a:ext cx="10515600" cy="3940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6198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1" r:id="rId2"/>
    <p:sldLayoutId id="2147483800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Varela Round" panose="00000500000000000000" pitchFamily="2" charset="-79"/>
          <a:ea typeface="+mj-ea"/>
          <a:cs typeface="Varela Round" panose="00000500000000000000" pitchFamily="2" charset="-79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i="1" kern="1200">
          <a:solidFill>
            <a:schemeClr val="bg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1657309" indent="-285744" algn="l" defTabSz="914377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2114498" indent="-285744" algn="l" defTabSz="914377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70B7AA50-6103-2B31-4D9C-4ABF857AB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2639" r="8518" b="27222"/>
          <a:stretch>
            <a:fillRect/>
          </a:stretch>
        </p:blipFill>
        <p:spPr>
          <a:xfrm>
            <a:off x="473518" y="682856"/>
            <a:ext cx="3743920" cy="1483594"/>
          </a:xfrm>
          <a:prstGeom prst="rect">
            <a:avLst/>
          </a:prstGeom>
          <a:effectLst>
            <a:glow rad="63500">
              <a:schemeClr val="accent4">
                <a:satMod val="175000"/>
                <a:alpha val="34000"/>
              </a:schemeClr>
            </a:glo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7F14E-E161-66C3-8899-0E2E9559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9447" r="5969" b="9447"/>
          <a:stretch>
            <a:fillRect/>
          </a:stretch>
        </p:blipFill>
        <p:spPr>
          <a:xfrm>
            <a:off x="9550770" y="685027"/>
            <a:ext cx="1895853" cy="1343218"/>
          </a:xfrm>
          <a:prstGeom prst="rect">
            <a:avLst/>
          </a:prstGeom>
          <a:effectLst>
            <a:outerShdw blurRad="850900" dist="38100" dir="2700000" sx="95000" sy="95000" algn="tl" rotWithShape="0">
              <a:prstClr val="black">
                <a:alpha val="53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37FE93B-7C6F-5219-5C3F-238FA2B801C3}"/>
              </a:ext>
            </a:extLst>
          </p:cNvPr>
          <p:cNvSpPr txBox="1"/>
          <p:nvPr/>
        </p:nvSpPr>
        <p:spPr>
          <a:xfrm>
            <a:off x="3719514" y="3415118"/>
            <a:ext cx="80370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Fernwärme, die ihren Weg findet  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dem HeatXplorer der Stadtwerke Klagenfurt AG 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intelligenten Ausbauplanung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5C69D6-B851-5CA7-B865-FBA517529F7B}"/>
              </a:ext>
            </a:extLst>
          </p:cNvPr>
          <p:cNvSpPr txBox="1"/>
          <p:nvPr/>
        </p:nvSpPr>
        <p:spPr>
          <a:xfrm>
            <a:off x="3719514" y="4608888"/>
            <a:ext cx="803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Moritz Hofbauer, </a:t>
            </a:r>
            <a:r>
              <a:rPr lang="de-AT" sz="20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BSc</a:t>
            </a:r>
            <a:r>
              <a:rPr lang="de-AT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/ Stadtwerke Klagenfurt AG</a:t>
            </a:r>
            <a:endParaRPr lang="de-AT" sz="25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EE2961A-B7DE-52B1-3DE6-B9FA469B016F}"/>
              </a:ext>
            </a:extLst>
          </p:cNvPr>
          <p:cNvSpPr txBox="1"/>
          <p:nvPr/>
        </p:nvSpPr>
        <p:spPr>
          <a:xfrm>
            <a:off x="9441610" y="5864216"/>
            <a:ext cx="200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10.06.2026</a:t>
            </a:r>
          </a:p>
        </p:txBody>
      </p:sp>
      <p:pic>
        <p:nvPicPr>
          <p:cNvPr id="7" name="Grafik 6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470229FA-AD31-BD4A-877A-5C3D34CF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6" y="3841106"/>
            <a:ext cx="2232012" cy="456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4757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22C64-97E1-9E6E-C7B8-402ADE90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61" y="365127"/>
            <a:ext cx="9635880" cy="1325563"/>
          </a:xfrm>
        </p:spPr>
        <p:txBody>
          <a:bodyPr>
            <a:normAutofit/>
          </a:bodyPr>
          <a:lstStyle/>
          <a:p>
            <a:r>
              <a:rPr lang="de-AT" sz="3200" dirty="0"/>
              <a:t>AGENDA</a:t>
            </a:r>
          </a:p>
        </p:txBody>
      </p:sp>
      <p:pic>
        <p:nvPicPr>
          <p:cNvPr id="5" name="Grafik 4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B557CC67-1B1A-54EE-A609-9CD4F06A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E2234F0-E12F-FD7C-72D8-270E8843FC80}"/>
              </a:ext>
            </a:extLst>
          </p:cNvPr>
          <p:cNvSpPr/>
          <p:nvPr/>
        </p:nvSpPr>
        <p:spPr>
          <a:xfrm>
            <a:off x="2445006" y="3691340"/>
            <a:ext cx="1077539" cy="72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0D07930-63BE-92F7-2E8A-C5CB423C2A15}"/>
              </a:ext>
            </a:extLst>
          </p:cNvPr>
          <p:cNvSpPr/>
          <p:nvPr/>
        </p:nvSpPr>
        <p:spPr>
          <a:xfrm>
            <a:off x="4213880" y="3691340"/>
            <a:ext cx="1694695" cy="72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Daten &amp; Methodik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A52479-F191-C5B4-E6E3-5B71A648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382" y="2591705"/>
            <a:ext cx="792000" cy="792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97D7814-EB06-F724-24F9-237322E198A8}"/>
              </a:ext>
            </a:extLst>
          </p:cNvPr>
          <p:cNvSpPr/>
          <p:nvPr/>
        </p:nvSpPr>
        <p:spPr>
          <a:xfrm>
            <a:off x="8750350" y="3691340"/>
            <a:ext cx="930063" cy="72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EC482A-52DC-93E6-35F3-5B0A58C8FAE6}"/>
              </a:ext>
            </a:extLst>
          </p:cNvPr>
          <p:cNvSpPr txBox="1"/>
          <p:nvPr/>
        </p:nvSpPr>
        <p:spPr>
          <a:xfrm>
            <a:off x="3318634" y="2553934"/>
            <a:ext cx="1278294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. 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E06A28C-FCA9-AA76-4B29-93BC5A5102BB}"/>
              </a:ext>
            </a:extLst>
          </p:cNvPr>
          <p:cNvSpPr txBox="1"/>
          <p:nvPr/>
        </p:nvSpPr>
        <p:spPr>
          <a:xfrm>
            <a:off x="5456853" y="2553934"/>
            <a:ext cx="1278294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. 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E990AF-C41A-2A07-CA7F-452EDDF7E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76" y="2591705"/>
            <a:ext cx="792000" cy="792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D89015B-DA70-4E10-A9A6-07D3D64FF31A}"/>
              </a:ext>
            </a:extLst>
          </p:cNvPr>
          <p:cNvSpPr txBox="1"/>
          <p:nvPr/>
        </p:nvSpPr>
        <p:spPr>
          <a:xfrm>
            <a:off x="7534305" y="2553934"/>
            <a:ext cx="1278294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. 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0CE213F-69C6-811D-926F-2825588EB6A5}"/>
              </a:ext>
            </a:extLst>
          </p:cNvPr>
          <p:cNvSpPr/>
          <p:nvPr/>
        </p:nvSpPr>
        <p:spPr>
          <a:xfrm>
            <a:off x="6537820" y="3691340"/>
            <a:ext cx="1200970" cy="72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HeatXplorer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Methodology ">
            <a:extLst>
              <a:ext uri="{FF2B5EF4-FFF2-40B4-BE49-F238E27FC236}">
                <a16:creationId xmlns:a16="http://schemas.microsoft.com/office/drawing/2014/main" id="{C4C894D5-C79D-2157-E26A-B28C7D44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3" y="259170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emo ">
            <a:extLst>
              <a:ext uri="{FF2B5EF4-FFF2-40B4-BE49-F238E27FC236}">
                <a16:creationId xmlns:a16="http://schemas.microsoft.com/office/drawing/2014/main" id="{F191FD49-40B9-26FD-155D-1E065CAB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05" y="255393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215E9-3015-E07B-DBFA-B863F7C2E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F1E9C-2E2F-D3AA-9FE4-5FD559F9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61" y="365127"/>
            <a:ext cx="9635880" cy="1325563"/>
          </a:xfrm>
        </p:spPr>
        <p:txBody>
          <a:bodyPr>
            <a:normAutofit/>
          </a:bodyPr>
          <a:lstStyle/>
          <a:p>
            <a:r>
              <a:rPr lang="de-DE" sz="3000" dirty="0"/>
              <a:t>Warum wurde der „HeatXplorer“ ins Leben gerufen?</a:t>
            </a:r>
            <a:endParaRPr lang="de-AT" sz="3000" dirty="0"/>
          </a:p>
        </p:txBody>
      </p:sp>
      <p:sp>
        <p:nvSpPr>
          <p:cNvPr id="18" name="Inhaltsplatzhalter 1">
            <a:extLst>
              <a:ext uri="{FF2B5EF4-FFF2-40B4-BE49-F238E27FC236}">
                <a16:creationId xmlns:a16="http://schemas.microsoft.com/office/drawing/2014/main" id="{A06BE6B6-FBB0-C46D-5776-0E2E2FA640A8}"/>
              </a:ext>
            </a:extLst>
          </p:cNvPr>
          <p:cNvSpPr txBox="1">
            <a:spLocks/>
          </p:cNvSpPr>
          <p:nvPr/>
        </p:nvSpPr>
        <p:spPr>
          <a:xfrm>
            <a:off x="350978" y="2118678"/>
            <a:ext cx="11490037" cy="175609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i="1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3pPr>
            <a:lvl4pPr marL="1657316" indent="-2857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4pPr>
            <a:lvl5pPr marL="2114504" indent="-2857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Aufwändige manuelle Auswertung, Analyse &amp; Aufbereitung heterogener Daten als Basis der Fernwärme Ausbauplanung</a:t>
            </a:r>
          </a:p>
        </p:txBody>
      </p:sp>
      <p:sp>
        <p:nvSpPr>
          <p:cNvPr id="19" name="Inhaltsplatzhalter 1">
            <a:extLst>
              <a:ext uri="{FF2B5EF4-FFF2-40B4-BE49-F238E27FC236}">
                <a16:creationId xmlns:a16="http://schemas.microsoft.com/office/drawing/2014/main" id="{FA536BFF-66DD-F7DF-8213-5B5D49868D88}"/>
              </a:ext>
            </a:extLst>
          </p:cNvPr>
          <p:cNvSpPr txBox="1">
            <a:spLocks/>
          </p:cNvSpPr>
          <p:nvPr/>
        </p:nvSpPr>
        <p:spPr>
          <a:xfrm>
            <a:off x="316918" y="4705354"/>
            <a:ext cx="11558155" cy="17560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dirty="0"/>
              <a:t>Nutzerfreundliche &amp; Effektive Online-App zur fundierten Entscheidungsfindung der zukünftigen Fernwärme Ausbauplanung – basierend auf automatisierter Datenaufbereitung und intelligenten Analyse-Tools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99A6E83-4FF7-99CE-AC81-DBE47005E841}"/>
              </a:ext>
            </a:extLst>
          </p:cNvPr>
          <p:cNvSpPr txBox="1"/>
          <p:nvPr/>
        </p:nvSpPr>
        <p:spPr>
          <a:xfrm>
            <a:off x="4643517" y="1710819"/>
            <a:ext cx="290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u="sng" dirty="0">
                <a:latin typeface="Arial" panose="020B0604020202020204" pitchFamily="34" charset="0"/>
                <a:cs typeface="Arial" panose="020B0604020202020204" pitchFamily="34" charset="0"/>
              </a:rPr>
              <a:t>Problemstellung: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E160C39-993E-3D36-76CD-04F0C8FA5889}"/>
              </a:ext>
            </a:extLst>
          </p:cNvPr>
          <p:cNvSpPr txBox="1"/>
          <p:nvPr/>
        </p:nvSpPr>
        <p:spPr>
          <a:xfrm>
            <a:off x="4518592" y="4233841"/>
            <a:ext cx="315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u="sng" dirty="0">
                <a:latin typeface="Arial" panose="020B0604020202020204" pitchFamily="34" charset="0"/>
                <a:cs typeface="Arial" panose="020B0604020202020204" pitchFamily="34" charset="0"/>
              </a:rPr>
              <a:t>Resultierendes Ziel:</a:t>
            </a:r>
          </a:p>
        </p:txBody>
      </p:sp>
      <p:pic>
        <p:nvPicPr>
          <p:cNvPr id="23" name="Grafik 22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8F83B62C-B2B5-0299-A26A-390286E8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1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AA196-BBE7-D227-0272-52720611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14629A32-07B1-191D-7783-446579F0DC9D}"/>
              </a:ext>
            </a:extLst>
          </p:cNvPr>
          <p:cNvSpPr txBox="1">
            <a:spLocks/>
          </p:cNvSpPr>
          <p:nvPr/>
        </p:nvSpPr>
        <p:spPr>
          <a:xfrm>
            <a:off x="106903" y="2056589"/>
            <a:ext cx="11490037" cy="438049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i="1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3pPr>
            <a:lvl4pPr marL="1657316" indent="-2857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4pPr>
            <a:lvl5pPr marL="2114504" indent="-2857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sz="1200" dirty="0">
              <a:solidFill>
                <a:schemeClr val="lt1"/>
              </a:solidFill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DE86FD20-EC6B-9287-6309-EA4331CB5850}"/>
              </a:ext>
            </a:extLst>
          </p:cNvPr>
          <p:cNvSpPr txBox="1">
            <a:spLocks/>
          </p:cNvSpPr>
          <p:nvPr/>
        </p:nvSpPr>
        <p:spPr>
          <a:xfrm>
            <a:off x="4744768" y="783733"/>
            <a:ext cx="2937621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de-DE" sz="3200" dirty="0"/>
              <a:t>„HeatXplorer“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19A5427-7060-CCD2-2861-72B26E32EB89}"/>
              </a:ext>
            </a:extLst>
          </p:cNvPr>
          <p:cNvSpPr/>
          <p:nvPr/>
        </p:nvSpPr>
        <p:spPr>
          <a:xfrm>
            <a:off x="350981" y="1227480"/>
            <a:ext cx="11490037" cy="5386477"/>
          </a:xfrm>
          <a:prstGeom prst="ellipse">
            <a:avLst/>
          </a:prstGeom>
          <a:noFill/>
          <a:ln w="38100">
            <a:solidFill>
              <a:srgbClr val="DE77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60001518-6F7E-B99E-9AF7-5241F12E9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  <p:sp>
        <p:nvSpPr>
          <p:cNvPr id="54" name="Flussdiagramm: Verbinder 53">
            <a:extLst>
              <a:ext uri="{FF2B5EF4-FFF2-40B4-BE49-F238E27FC236}">
                <a16:creationId xmlns:a16="http://schemas.microsoft.com/office/drawing/2014/main" id="{F5F1DF9A-37AC-BDC2-533D-5886DB35C717}"/>
              </a:ext>
            </a:extLst>
          </p:cNvPr>
          <p:cNvSpPr/>
          <p:nvPr/>
        </p:nvSpPr>
        <p:spPr>
          <a:xfrm>
            <a:off x="6603824" y="2840334"/>
            <a:ext cx="2471596" cy="2281473"/>
          </a:xfrm>
          <a:prstGeom prst="flowChartConnector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GIS-App</a:t>
            </a:r>
          </a:p>
        </p:txBody>
      </p:sp>
      <p:sp>
        <p:nvSpPr>
          <p:cNvPr id="55" name="Flussdiagramm: Verbinder 54">
            <a:extLst>
              <a:ext uri="{FF2B5EF4-FFF2-40B4-BE49-F238E27FC236}">
                <a16:creationId xmlns:a16="http://schemas.microsoft.com/office/drawing/2014/main" id="{0CA3BF25-70F7-0D58-B176-135182C76993}"/>
              </a:ext>
            </a:extLst>
          </p:cNvPr>
          <p:cNvSpPr/>
          <p:nvPr/>
        </p:nvSpPr>
        <p:spPr>
          <a:xfrm>
            <a:off x="3321811" y="2876451"/>
            <a:ext cx="2471596" cy="2281473"/>
          </a:xfrm>
          <a:prstGeom prst="flowChartConnector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Automatisierte Datenbasis</a:t>
            </a:r>
          </a:p>
        </p:txBody>
      </p:sp>
      <p:sp>
        <p:nvSpPr>
          <p:cNvPr id="56" name="Flussdiagramm: Verbinder 55">
            <a:extLst>
              <a:ext uri="{FF2B5EF4-FFF2-40B4-BE49-F238E27FC236}">
                <a16:creationId xmlns:a16="http://schemas.microsoft.com/office/drawing/2014/main" id="{A6B6E802-405E-1382-A854-D61C0F1AE555}"/>
              </a:ext>
            </a:extLst>
          </p:cNvPr>
          <p:cNvSpPr/>
          <p:nvPr/>
        </p:nvSpPr>
        <p:spPr>
          <a:xfrm>
            <a:off x="8915609" y="2226737"/>
            <a:ext cx="1822124" cy="551021"/>
          </a:xfrm>
          <a:prstGeom prst="flowChartConnector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Netz- A</a:t>
            </a:r>
            <a:r>
              <a:rPr lang="de-DE" sz="1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usbauplanung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Flussdiagramm: Verbinder 56">
            <a:extLst>
              <a:ext uri="{FF2B5EF4-FFF2-40B4-BE49-F238E27FC236}">
                <a16:creationId xmlns:a16="http://schemas.microsoft.com/office/drawing/2014/main" id="{37485033-9C91-D74A-36C7-4B39569066DB}"/>
              </a:ext>
            </a:extLst>
          </p:cNvPr>
          <p:cNvSpPr/>
          <p:nvPr/>
        </p:nvSpPr>
        <p:spPr>
          <a:xfrm>
            <a:off x="8915609" y="5025419"/>
            <a:ext cx="1822124" cy="551021"/>
          </a:xfrm>
          <a:prstGeom prst="flowChartConnector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Netzverdichtung</a:t>
            </a: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6D8F8A22-C0D4-E664-11E5-A83CEAA7528C}"/>
              </a:ext>
            </a:extLst>
          </p:cNvPr>
          <p:cNvSpPr/>
          <p:nvPr/>
        </p:nvSpPr>
        <p:spPr>
          <a:xfrm>
            <a:off x="6750725" y="2097701"/>
            <a:ext cx="1638677" cy="288000"/>
          </a:xfrm>
          <a:prstGeom prst="round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Networking / Routing</a:t>
            </a:r>
          </a:p>
        </p:txBody>
      </p:sp>
      <p:sp>
        <p:nvSpPr>
          <p:cNvPr id="59" name="Rechteck: abgerundete Ecken 58">
            <a:extLst>
              <a:ext uri="{FF2B5EF4-FFF2-40B4-BE49-F238E27FC236}">
                <a16:creationId xmlns:a16="http://schemas.microsoft.com/office/drawing/2014/main" id="{E09AEDA3-7412-98A0-2384-52F3584B0DC4}"/>
              </a:ext>
            </a:extLst>
          </p:cNvPr>
          <p:cNvSpPr/>
          <p:nvPr/>
        </p:nvSpPr>
        <p:spPr>
          <a:xfrm>
            <a:off x="7613888" y="1646400"/>
            <a:ext cx="1334070" cy="288000"/>
          </a:xfrm>
          <a:prstGeom prst="round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Trassenplanung</a:t>
            </a:r>
          </a:p>
        </p:txBody>
      </p:sp>
      <p:sp>
        <p:nvSpPr>
          <p:cNvPr id="60" name="Rechteck: abgerundete Ecken 59">
            <a:extLst>
              <a:ext uri="{FF2B5EF4-FFF2-40B4-BE49-F238E27FC236}">
                <a16:creationId xmlns:a16="http://schemas.microsoft.com/office/drawing/2014/main" id="{D2A77830-4621-8908-363D-57ED5BE81AF3}"/>
              </a:ext>
            </a:extLst>
          </p:cNvPr>
          <p:cNvSpPr/>
          <p:nvPr/>
        </p:nvSpPr>
        <p:spPr>
          <a:xfrm>
            <a:off x="5373724" y="5176023"/>
            <a:ext cx="1542149" cy="2880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Gebietsausweisung</a:t>
            </a: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1EADEB34-75BB-2FD1-3812-C32F7D4A0EEE}"/>
              </a:ext>
            </a:extLst>
          </p:cNvPr>
          <p:cNvSpPr/>
          <p:nvPr/>
        </p:nvSpPr>
        <p:spPr>
          <a:xfrm>
            <a:off x="9540299" y="3472982"/>
            <a:ext cx="949975" cy="288000"/>
          </a:xfrm>
          <a:prstGeom prst="round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Heatmaps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hteck: abgerundete Ecken 61">
            <a:extLst>
              <a:ext uri="{FF2B5EF4-FFF2-40B4-BE49-F238E27FC236}">
                <a16:creationId xmlns:a16="http://schemas.microsoft.com/office/drawing/2014/main" id="{2497C13A-4B47-E9E7-16BF-D97BFD67EBD6}"/>
              </a:ext>
            </a:extLst>
          </p:cNvPr>
          <p:cNvSpPr/>
          <p:nvPr/>
        </p:nvSpPr>
        <p:spPr>
          <a:xfrm>
            <a:off x="7981515" y="5780244"/>
            <a:ext cx="1374870" cy="2880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Umweltfaktoren</a:t>
            </a:r>
          </a:p>
        </p:txBody>
      </p:sp>
      <p:sp>
        <p:nvSpPr>
          <p:cNvPr id="63" name="Rechteck: abgerundete Ecken 62">
            <a:extLst>
              <a:ext uri="{FF2B5EF4-FFF2-40B4-BE49-F238E27FC236}">
                <a16:creationId xmlns:a16="http://schemas.microsoft.com/office/drawing/2014/main" id="{CF0B680C-AF88-6A5C-A092-F38D1FB35297}"/>
              </a:ext>
            </a:extLst>
          </p:cNvPr>
          <p:cNvSpPr/>
          <p:nvPr/>
        </p:nvSpPr>
        <p:spPr>
          <a:xfrm>
            <a:off x="1273170" y="3601911"/>
            <a:ext cx="745500" cy="288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AGWR</a:t>
            </a:r>
          </a:p>
        </p:txBody>
      </p:sp>
      <p:sp>
        <p:nvSpPr>
          <p:cNvPr id="64" name="Rechteck: abgerundete Ecken 63">
            <a:extLst>
              <a:ext uri="{FF2B5EF4-FFF2-40B4-BE49-F238E27FC236}">
                <a16:creationId xmlns:a16="http://schemas.microsoft.com/office/drawing/2014/main" id="{4C60CA62-984A-603A-D3EE-BD7CE5EB4692}"/>
              </a:ext>
            </a:extLst>
          </p:cNvPr>
          <p:cNvSpPr/>
          <p:nvPr/>
        </p:nvSpPr>
        <p:spPr>
          <a:xfrm>
            <a:off x="3374854" y="5843033"/>
            <a:ext cx="1418931" cy="288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Internes Wissen</a:t>
            </a:r>
          </a:p>
        </p:txBody>
      </p:sp>
      <p:sp>
        <p:nvSpPr>
          <p:cNvPr id="65" name="Rechteck: abgerundete Ecken 64">
            <a:extLst>
              <a:ext uri="{FF2B5EF4-FFF2-40B4-BE49-F238E27FC236}">
                <a16:creationId xmlns:a16="http://schemas.microsoft.com/office/drawing/2014/main" id="{CF98ED2B-E13D-FB96-6333-56C70FA6940D}"/>
              </a:ext>
            </a:extLst>
          </p:cNvPr>
          <p:cNvSpPr/>
          <p:nvPr/>
        </p:nvSpPr>
        <p:spPr>
          <a:xfrm>
            <a:off x="1195691" y="4684818"/>
            <a:ext cx="1891306" cy="463635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Zukünftige Einbindungen</a:t>
            </a:r>
          </a:p>
        </p:txBody>
      </p:sp>
      <p:sp>
        <p:nvSpPr>
          <p:cNvPr id="66" name="Rechteck: abgerundete Ecken 65">
            <a:extLst>
              <a:ext uri="{FF2B5EF4-FFF2-40B4-BE49-F238E27FC236}">
                <a16:creationId xmlns:a16="http://schemas.microsoft.com/office/drawing/2014/main" id="{A9B2F21F-214E-22F9-9CE1-B53D2C926377}"/>
              </a:ext>
            </a:extLst>
          </p:cNvPr>
          <p:cNvSpPr/>
          <p:nvPr/>
        </p:nvSpPr>
        <p:spPr>
          <a:xfrm>
            <a:off x="1964171" y="2340133"/>
            <a:ext cx="1891306" cy="288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Energetische Kennwerte</a:t>
            </a:r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96296A27-A3BC-8E32-A86F-28A007A22D77}"/>
              </a:ext>
            </a:extLst>
          </p:cNvPr>
          <p:cNvSpPr/>
          <p:nvPr/>
        </p:nvSpPr>
        <p:spPr>
          <a:xfrm>
            <a:off x="3667793" y="1765209"/>
            <a:ext cx="1334069" cy="288000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Umweltfaktoren</a:t>
            </a:r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3A3FD977-1D52-2190-99B2-FD38CF11BEC6}"/>
              </a:ext>
            </a:extLst>
          </p:cNvPr>
          <p:cNvCxnSpPr>
            <a:cxnSpLocks/>
            <a:stCxn id="67" idx="2"/>
            <a:endCxn id="55" idx="0"/>
          </p:cNvCxnSpPr>
          <p:nvPr/>
        </p:nvCxnSpPr>
        <p:spPr>
          <a:xfrm>
            <a:off x="4334828" y="2053209"/>
            <a:ext cx="222781" cy="82324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0CA6A3C8-51CE-5333-6F4B-954E95402134}"/>
              </a:ext>
            </a:extLst>
          </p:cNvPr>
          <p:cNvCxnSpPr>
            <a:stCxn id="66" idx="2"/>
            <a:endCxn id="55" idx="1"/>
          </p:cNvCxnSpPr>
          <p:nvPr/>
        </p:nvCxnSpPr>
        <p:spPr>
          <a:xfrm>
            <a:off x="2909824" y="2628133"/>
            <a:ext cx="773944" cy="58243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35F903F5-219E-9900-A527-B0565567FB3D}"/>
              </a:ext>
            </a:extLst>
          </p:cNvPr>
          <p:cNvCxnSpPr>
            <a:cxnSpLocks/>
            <a:stCxn id="63" idx="3"/>
            <a:endCxn id="55" idx="2"/>
          </p:cNvCxnSpPr>
          <p:nvPr/>
        </p:nvCxnSpPr>
        <p:spPr>
          <a:xfrm>
            <a:off x="2018670" y="3745911"/>
            <a:ext cx="1303141" cy="27127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85CC9D17-5681-B32A-0CDB-005739E35BAE}"/>
              </a:ext>
            </a:extLst>
          </p:cNvPr>
          <p:cNvCxnSpPr>
            <a:cxnSpLocks/>
            <a:stCxn id="64" idx="0"/>
            <a:endCxn id="55" idx="4"/>
          </p:cNvCxnSpPr>
          <p:nvPr/>
        </p:nvCxnSpPr>
        <p:spPr>
          <a:xfrm flipV="1">
            <a:off x="4084320" y="5157924"/>
            <a:ext cx="473289" cy="68510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A601FB7A-DB44-F715-0A50-14D5724C6990}"/>
              </a:ext>
            </a:extLst>
          </p:cNvPr>
          <p:cNvCxnSpPr>
            <a:cxnSpLocks/>
            <a:stCxn id="65" idx="3"/>
            <a:endCxn id="55" idx="3"/>
          </p:cNvCxnSpPr>
          <p:nvPr/>
        </p:nvCxnSpPr>
        <p:spPr>
          <a:xfrm flipV="1">
            <a:off x="3086997" y="4823810"/>
            <a:ext cx="596771" cy="9282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98331560-333D-98DB-EC0E-4E61E1FD852A}"/>
              </a:ext>
            </a:extLst>
          </p:cNvPr>
          <p:cNvCxnSpPr>
            <a:cxnSpLocks/>
            <a:stCxn id="59" idx="3"/>
            <a:endCxn id="56" idx="0"/>
          </p:cNvCxnSpPr>
          <p:nvPr/>
        </p:nvCxnSpPr>
        <p:spPr>
          <a:xfrm>
            <a:off x="8947958" y="1790400"/>
            <a:ext cx="878713" cy="43633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2A05FB2-5E5F-26A1-B8BB-E9179DC9B8F8}"/>
              </a:ext>
            </a:extLst>
          </p:cNvPr>
          <p:cNvCxnSpPr>
            <a:cxnSpLocks/>
            <a:stCxn id="58" idx="3"/>
            <a:endCxn id="56" idx="1"/>
          </p:cNvCxnSpPr>
          <p:nvPr/>
        </p:nvCxnSpPr>
        <p:spPr>
          <a:xfrm>
            <a:off x="8389402" y="2241701"/>
            <a:ext cx="793051" cy="6573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C81CD2C6-1478-10D4-3C31-5EA329F46D03}"/>
              </a:ext>
            </a:extLst>
          </p:cNvPr>
          <p:cNvCxnSpPr>
            <a:cxnSpLocks/>
            <a:stCxn id="60" idx="0"/>
            <a:endCxn id="54" idx="3"/>
          </p:cNvCxnSpPr>
          <p:nvPr/>
        </p:nvCxnSpPr>
        <p:spPr>
          <a:xfrm flipV="1">
            <a:off x="6144799" y="4787693"/>
            <a:ext cx="820982" cy="38833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18B88BC-D56B-AD32-A4C6-42EFE2C014FB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8205932" y="5062904"/>
            <a:ext cx="463018" cy="71734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A7B89ACD-2F9F-E519-71F8-A1386CABBF85}"/>
              </a:ext>
            </a:extLst>
          </p:cNvPr>
          <p:cNvCxnSpPr>
            <a:cxnSpLocks/>
            <a:stCxn id="61" idx="0"/>
            <a:endCxn id="56" idx="4"/>
          </p:cNvCxnSpPr>
          <p:nvPr/>
        </p:nvCxnSpPr>
        <p:spPr>
          <a:xfrm flipH="1" flipV="1">
            <a:off x="9826671" y="2777758"/>
            <a:ext cx="188616" cy="69522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39E1C5FC-95BE-EF2A-F30D-1CBCA336A840}"/>
              </a:ext>
            </a:extLst>
          </p:cNvPr>
          <p:cNvCxnSpPr>
            <a:cxnSpLocks/>
            <a:stCxn id="129" idx="2"/>
            <a:endCxn id="57" idx="7"/>
          </p:cNvCxnSpPr>
          <p:nvPr/>
        </p:nvCxnSpPr>
        <p:spPr>
          <a:xfrm flipH="1">
            <a:off x="10470889" y="4324026"/>
            <a:ext cx="428752" cy="78208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FBC0ECE4-1DF9-BF67-0704-4CB79C838DE9}"/>
              </a:ext>
            </a:extLst>
          </p:cNvPr>
          <p:cNvCxnSpPr>
            <a:cxnSpLocks/>
            <a:stCxn id="61" idx="2"/>
            <a:endCxn id="57" idx="0"/>
          </p:cNvCxnSpPr>
          <p:nvPr/>
        </p:nvCxnSpPr>
        <p:spPr>
          <a:xfrm flipH="1">
            <a:off x="9826671" y="3760982"/>
            <a:ext cx="188616" cy="126443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2F2A2597-474B-00FA-2272-673AF9F46203}"/>
              </a:ext>
            </a:extLst>
          </p:cNvPr>
          <p:cNvCxnSpPr>
            <a:cxnSpLocks/>
            <a:stCxn id="56" idx="5"/>
            <a:endCxn id="129" idx="0"/>
          </p:cNvCxnSpPr>
          <p:nvPr/>
        </p:nvCxnSpPr>
        <p:spPr>
          <a:xfrm>
            <a:off x="10470889" y="2697063"/>
            <a:ext cx="428752" cy="13389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1D9A5B60-F8B2-D469-CB1E-615B0D373C70}"/>
              </a:ext>
            </a:extLst>
          </p:cNvPr>
          <p:cNvCxnSpPr>
            <a:cxnSpLocks/>
            <a:stCxn id="56" idx="3"/>
            <a:endCxn id="54" idx="7"/>
          </p:cNvCxnSpPr>
          <p:nvPr/>
        </p:nvCxnSpPr>
        <p:spPr>
          <a:xfrm flipH="1">
            <a:off x="8713463" y="2697063"/>
            <a:ext cx="468990" cy="47738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DC944615-F803-C45D-3F07-93B4D4976B13}"/>
              </a:ext>
            </a:extLst>
          </p:cNvPr>
          <p:cNvCxnSpPr>
            <a:stCxn id="57" idx="1"/>
            <a:endCxn id="54" idx="5"/>
          </p:cNvCxnSpPr>
          <p:nvPr/>
        </p:nvCxnSpPr>
        <p:spPr>
          <a:xfrm flipH="1" flipV="1">
            <a:off x="8713463" y="4787693"/>
            <a:ext cx="468990" cy="31842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3" name="Pfeil: nach rechts 82">
            <a:extLst>
              <a:ext uri="{FF2B5EF4-FFF2-40B4-BE49-F238E27FC236}">
                <a16:creationId xmlns:a16="http://schemas.microsoft.com/office/drawing/2014/main" id="{0B28CD9F-EDCF-7FE9-A923-7360C674D65B}"/>
              </a:ext>
            </a:extLst>
          </p:cNvPr>
          <p:cNvSpPr/>
          <p:nvPr/>
        </p:nvSpPr>
        <p:spPr>
          <a:xfrm>
            <a:off x="5803910" y="4036851"/>
            <a:ext cx="819339" cy="353291"/>
          </a:xfrm>
          <a:prstGeom prst="rightArrow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shade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50" descr="Programmer ">
            <a:extLst>
              <a:ext uri="{FF2B5EF4-FFF2-40B4-BE49-F238E27FC236}">
                <a16:creationId xmlns:a16="http://schemas.microsoft.com/office/drawing/2014/main" id="{6376F612-6F44-C8A6-98DE-57DEBCA62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32" y="3070293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Pfeil: nach rechts 84">
            <a:extLst>
              <a:ext uri="{FF2B5EF4-FFF2-40B4-BE49-F238E27FC236}">
                <a16:creationId xmlns:a16="http://schemas.microsoft.com/office/drawing/2014/main" id="{74071078-E382-76C7-9713-C6BD63B706AC}"/>
              </a:ext>
            </a:extLst>
          </p:cNvPr>
          <p:cNvSpPr/>
          <p:nvPr/>
        </p:nvSpPr>
        <p:spPr>
          <a:xfrm rot="10800000">
            <a:off x="5773982" y="3760981"/>
            <a:ext cx="819339" cy="171175"/>
          </a:xfrm>
          <a:prstGeom prst="rightArrow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2" descr="Data management ">
            <a:extLst>
              <a:ext uri="{FF2B5EF4-FFF2-40B4-BE49-F238E27FC236}">
                <a16:creationId xmlns:a16="http://schemas.microsoft.com/office/drawing/2014/main" id="{7982275A-A672-DFB8-4FF8-94D6F2B4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57" y="312796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hteck: abgerundete Ecken 86">
            <a:extLst>
              <a:ext uri="{FF2B5EF4-FFF2-40B4-BE49-F238E27FC236}">
                <a16:creationId xmlns:a16="http://schemas.microsoft.com/office/drawing/2014/main" id="{CBB16D1C-7B12-2328-F5F1-7E1EAA4630C9}"/>
              </a:ext>
            </a:extLst>
          </p:cNvPr>
          <p:cNvSpPr/>
          <p:nvPr/>
        </p:nvSpPr>
        <p:spPr>
          <a:xfrm>
            <a:off x="7076181" y="6103283"/>
            <a:ext cx="984102" cy="2880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Reportings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4FBA15E2-915C-CE84-D82A-A92195F8886E}"/>
              </a:ext>
            </a:extLst>
          </p:cNvPr>
          <p:cNvCxnSpPr>
            <a:cxnSpLocks/>
            <a:stCxn id="87" idx="0"/>
            <a:endCxn id="54" idx="4"/>
          </p:cNvCxnSpPr>
          <p:nvPr/>
        </p:nvCxnSpPr>
        <p:spPr>
          <a:xfrm flipV="1">
            <a:off x="7568232" y="5121807"/>
            <a:ext cx="271390" cy="98147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hteck: abgerundete Ecken 88">
            <a:extLst>
              <a:ext uri="{FF2B5EF4-FFF2-40B4-BE49-F238E27FC236}">
                <a16:creationId xmlns:a16="http://schemas.microsoft.com/office/drawing/2014/main" id="{B10742ED-203C-779D-1D2E-B1AFCE5478B2}"/>
              </a:ext>
            </a:extLst>
          </p:cNvPr>
          <p:cNvSpPr/>
          <p:nvPr/>
        </p:nvSpPr>
        <p:spPr>
          <a:xfrm>
            <a:off x="5595974" y="5750113"/>
            <a:ext cx="1343307" cy="2880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Ausbauplanung</a:t>
            </a:r>
          </a:p>
        </p:txBody>
      </p: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2597BC6B-A288-9468-CF95-ECDEA78E3DA1}"/>
              </a:ext>
            </a:extLst>
          </p:cNvPr>
          <p:cNvCxnSpPr>
            <a:cxnSpLocks/>
            <a:stCxn id="89" idx="3"/>
          </p:cNvCxnSpPr>
          <p:nvPr/>
        </p:nvCxnSpPr>
        <p:spPr>
          <a:xfrm flipV="1">
            <a:off x="6939281" y="5025904"/>
            <a:ext cx="413476" cy="86820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9" name="Rechteck: abgerundete Ecken 128">
            <a:extLst>
              <a:ext uri="{FF2B5EF4-FFF2-40B4-BE49-F238E27FC236}">
                <a16:creationId xmlns:a16="http://schemas.microsoft.com/office/drawing/2014/main" id="{E492FF0B-BE7E-F319-B98A-D86AFE8644A6}"/>
              </a:ext>
            </a:extLst>
          </p:cNvPr>
          <p:cNvSpPr/>
          <p:nvPr/>
        </p:nvSpPr>
        <p:spPr>
          <a:xfrm>
            <a:off x="10080302" y="4036026"/>
            <a:ext cx="1638677" cy="288000"/>
          </a:xfrm>
          <a:prstGeom prst="roundRect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rgbClr val="5B9BD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Brennstoff-Analysen</a:t>
            </a:r>
          </a:p>
        </p:txBody>
      </p:sp>
    </p:spTree>
    <p:extLst>
      <p:ext uri="{BB962C8B-B14F-4D97-AF65-F5344CB8AC3E}">
        <p14:creationId xmlns:p14="http://schemas.microsoft.com/office/powerpoint/2010/main" val="272064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87" grpId="0" animBg="1"/>
      <p:bldP spid="89" grpId="0" animBg="1"/>
      <p:bldP spid="1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0784-F844-7C1C-E50F-55C54990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1F2F9-3739-1871-03A6-6DC5C259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429" y="0"/>
            <a:ext cx="963588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Demonstration der Anwendung</a:t>
            </a:r>
            <a:endParaRPr lang="de-AT" sz="2800" dirty="0"/>
          </a:p>
        </p:txBody>
      </p:sp>
      <p:pic>
        <p:nvPicPr>
          <p:cNvPr id="23" name="Grafik 22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59096136-A5DD-7A1B-E09F-020E23E05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  <p:pic>
        <p:nvPicPr>
          <p:cNvPr id="4" name="HeatXplorer_DEMO">
            <a:hlinkClick r:id="" action="ppaction://media"/>
            <a:extLst>
              <a:ext uri="{FF2B5EF4-FFF2-40B4-BE49-F238E27FC236}">
                <a16:creationId xmlns:a16="http://schemas.microsoft.com/office/drawing/2014/main" id="{18011788-4DB0-EAC4-D750-361B9BDA5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9500"/>
            <a:ext cx="12192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476C-F101-3E43-1466-1BAF1A55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546BC-0C89-211E-68A0-D86944F4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61" y="328551"/>
            <a:ext cx="963588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Anwendungsgebiete</a:t>
            </a:r>
            <a:endParaRPr lang="de-AT" sz="2800" dirty="0"/>
          </a:p>
        </p:txBody>
      </p:sp>
      <p:pic>
        <p:nvPicPr>
          <p:cNvPr id="23" name="Grafik 22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06B997C8-96D3-8549-69B5-8D387CE08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1F8F29-9D3B-D467-52B2-39A945B3E0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2" y="2047875"/>
            <a:ext cx="10188575" cy="3883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Gezielter Fernwärmeausbau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CO2-Monitoring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Intelligente Ausbauplanung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Ausweisung von Gebieten / Korridoren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…</a:t>
            </a:r>
          </a:p>
          <a:p>
            <a:endParaRPr lang="de-DE" sz="2400" dirty="0"/>
          </a:p>
          <a:p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3181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11D9-87CE-C43E-F991-D2F54059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77E97-B147-B86A-B7F8-572F5932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61" y="328551"/>
            <a:ext cx="963588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Ausblick</a:t>
            </a:r>
            <a:endParaRPr lang="de-AT" sz="2800" dirty="0"/>
          </a:p>
        </p:txBody>
      </p:sp>
      <p:pic>
        <p:nvPicPr>
          <p:cNvPr id="23" name="Grafik 22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9A647B23-00C9-F7F7-9031-095A93631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" y="518352"/>
            <a:ext cx="1248670" cy="255425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59A3BC-1E49-3DB8-B8E6-E836AB87C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2" y="2047875"/>
            <a:ext cx="10188575" cy="3883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Finale Fertigstellung bis Q3 / Q4 2026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Zukünftige Einbindung weiterer Datenquellen 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Qualitätsverbesserung des AGWRs*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Die Applikation „lebt“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Daten werden immer besser (User-Editierung)</a:t>
            </a:r>
          </a:p>
          <a:p>
            <a:pPr>
              <a:lnSpc>
                <a:spcPct val="150000"/>
              </a:lnSpc>
            </a:pPr>
            <a:endParaRPr lang="de-DE" sz="2400" dirty="0"/>
          </a:p>
          <a:p>
            <a:pPr>
              <a:lnSpc>
                <a:spcPct val="150000"/>
              </a:lnSpc>
            </a:pPr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5D726F-0761-436F-2C7F-F5A743D6F1DF}"/>
              </a:ext>
            </a:extLst>
          </p:cNvPr>
          <p:cNvSpPr txBox="1"/>
          <p:nvPr/>
        </p:nvSpPr>
        <p:spPr>
          <a:xfrm>
            <a:off x="838202" y="6348725"/>
            <a:ext cx="836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*Kann nur in Zusammenarbeit mit dem „Änderungsberechtigen“ erfolgen. Die STW Klagenfurt können den AGWR nicht ändern</a:t>
            </a:r>
          </a:p>
        </p:txBody>
      </p:sp>
    </p:spTree>
    <p:extLst>
      <p:ext uri="{BB962C8B-B14F-4D97-AF65-F5344CB8AC3E}">
        <p14:creationId xmlns:p14="http://schemas.microsoft.com/office/powerpoint/2010/main" val="211607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928AEFD-F225-529C-DF64-448FACE15238}"/>
              </a:ext>
            </a:extLst>
          </p:cNvPr>
          <p:cNvSpPr txBox="1"/>
          <p:nvPr/>
        </p:nvSpPr>
        <p:spPr>
          <a:xfrm>
            <a:off x="0" y="1855800"/>
            <a:ext cx="12192000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</a:t>
            </a:r>
            <a:br>
              <a:rPr lang="de-DE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Ihre Aufmerksamkeit!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D079F70-01E7-0D40-5CA6-B79B482D6E44}"/>
              </a:ext>
            </a:extLst>
          </p:cNvPr>
          <p:cNvSpPr/>
          <p:nvPr/>
        </p:nvSpPr>
        <p:spPr>
          <a:xfrm>
            <a:off x="3489960" y="3837000"/>
            <a:ext cx="521208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 bei Rückfragen: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Stadtwerke Klagenfurt – Segment Wärme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Moritz Hofbauer,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  <a:b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+43 664 80521 7815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Moritz.Hofbauer@stw.at</a:t>
            </a:r>
          </a:p>
          <a:p>
            <a:pPr algn="ctr"/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E2E088-F9FC-EE76-4983-07238F04B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9447" r="5969" b="9447"/>
          <a:stretch>
            <a:fillRect/>
          </a:stretch>
        </p:blipFill>
        <p:spPr>
          <a:xfrm>
            <a:off x="9550770" y="685027"/>
            <a:ext cx="1895853" cy="1343218"/>
          </a:xfrm>
          <a:prstGeom prst="rect">
            <a:avLst/>
          </a:prstGeom>
          <a:effectLst>
            <a:outerShdw blurRad="850900" dist="38100" dir="2700000" sx="95000" sy="95000" algn="tl" rotWithShape="0">
              <a:prstClr val="black">
                <a:alpha val="53000"/>
              </a:prstClr>
            </a:outerShdw>
          </a:effectLst>
        </p:spPr>
      </p:pic>
      <p:pic>
        <p:nvPicPr>
          <p:cNvPr id="5" name="Grafik 4" descr="Ein Bild, das Schrift, Grafiken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5B2B127E-C6DA-53C4-D9AF-56D579A92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7" y="1128349"/>
            <a:ext cx="2232012" cy="456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4085871"/>
      </p:ext>
    </p:extLst>
  </p:cSld>
  <p:clrMapOvr>
    <a:masterClrMapping/>
  </p:clrMapOvr>
</p:sld>
</file>

<file path=ppt/theme/theme1.xml><?xml version="1.0" encoding="utf-8"?>
<a:theme xmlns:a="http://schemas.openxmlformats.org/drawingml/2006/main" name="2_GEL Theme">
  <a:themeElements>
    <a:clrScheme name="Benutzerdefiniert 1">
      <a:dk1>
        <a:srgbClr val="333E48"/>
      </a:dk1>
      <a:lt1>
        <a:sysClr val="window" lastClr="FFFFFF"/>
      </a:lt1>
      <a:dk2>
        <a:srgbClr val="333E48"/>
      </a:dk2>
      <a:lt2>
        <a:srgbClr val="78B74A"/>
      </a:lt2>
      <a:accent1>
        <a:srgbClr val="78B74A"/>
      </a:accent1>
      <a:accent2>
        <a:srgbClr val="003B7F"/>
      </a:accent2>
      <a:accent3>
        <a:srgbClr val="FFEE00"/>
      </a:accent3>
      <a:accent4>
        <a:srgbClr val="333E48"/>
      </a:accent4>
      <a:accent5>
        <a:srgbClr val="FFEE00"/>
      </a:accent5>
      <a:accent6>
        <a:srgbClr val="003B7F"/>
      </a:accent6>
      <a:hlink>
        <a:srgbClr val="78B74A"/>
      </a:hlink>
      <a:folHlink>
        <a:srgbClr val="003B7F"/>
      </a:folHlink>
    </a:clrScheme>
    <a:fontScheme name="GEL">
      <a:majorFont>
        <a:latin typeface="Bahnschrift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standsvorlage Foresight Tools.pptx" id="{84E7324F-D544-41DD-8913-226DB7B19BCB}" vid="{8803C14E-E4BD-432F-BFEB-6BA228AE4476}"/>
    </a:ext>
  </a:extLst>
</a:theme>
</file>

<file path=ppt/theme/theme2.xml><?xml version="1.0" encoding="utf-8"?>
<a:theme xmlns:a="http://schemas.openxmlformats.org/drawingml/2006/main" name="9_GEL Theme">
  <a:themeElements>
    <a:clrScheme name="Benutzerdefiniert 1">
      <a:dk1>
        <a:srgbClr val="333E48"/>
      </a:dk1>
      <a:lt1>
        <a:sysClr val="window" lastClr="FFFFFF"/>
      </a:lt1>
      <a:dk2>
        <a:srgbClr val="333E48"/>
      </a:dk2>
      <a:lt2>
        <a:srgbClr val="78B74A"/>
      </a:lt2>
      <a:accent1>
        <a:srgbClr val="78B74A"/>
      </a:accent1>
      <a:accent2>
        <a:srgbClr val="003B7F"/>
      </a:accent2>
      <a:accent3>
        <a:srgbClr val="FFEE00"/>
      </a:accent3>
      <a:accent4>
        <a:srgbClr val="333E48"/>
      </a:accent4>
      <a:accent5>
        <a:srgbClr val="FFEE00"/>
      </a:accent5>
      <a:accent6>
        <a:srgbClr val="003B7F"/>
      </a:accent6>
      <a:hlink>
        <a:srgbClr val="78B74A"/>
      </a:hlink>
      <a:folHlink>
        <a:srgbClr val="003B7F"/>
      </a:folHlink>
    </a:clrScheme>
    <a:fontScheme name="GEL">
      <a:majorFont>
        <a:latin typeface="Bahnschrift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AB6CCF2-443B-452F-B828-00A36944C48D}" vid="{AD065B4A-F211-44B1-A700-E20AB79D9C0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4a486c-610a-4bad-8c8a-41f3409bf9e7">
      <Terms xmlns="http://schemas.microsoft.com/office/infopath/2007/PartnerControls"/>
    </lcf76f155ced4ddcb4097134ff3c332f>
    <TaxCatchAll xmlns="1153d28d-acba-4a28-bd1e-5da5f9096c01" xsi:nil="true"/>
    <SharedWithUsers xmlns="1153d28d-acba-4a28-bd1e-5da5f9096c01">
      <UserInfo>
        <DisplayName>Karin Doegl</DisplayName>
        <AccountId>605</AccountId>
        <AccountType/>
      </UserInfo>
      <UserInfo>
        <DisplayName>Susanne Supper</DisplayName>
        <AccountId>6</AccountId>
        <AccountType/>
      </UserInfo>
      <UserInfo>
        <DisplayName>Christian Kurz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6F05B232C57B46BAA2A627AA67CF95" ma:contentTypeVersion="19" ma:contentTypeDescription="Ein neues Dokument erstellen." ma:contentTypeScope="" ma:versionID="adbfdc116f5936b5411eb8aa37ef259e">
  <xsd:schema xmlns:xsd="http://www.w3.org/2001/XMLSchema" xmlns:xs="http://www.w3.org/2001/XMLSchema" xmlns:p="http://schemas.microsoft.com/office/2006/metadata/properties" xmlns:ns2="9f4a486c-610a-4bad-8c8a-41f3409bf9e7" xmlns:ns3="1153d28d-acba-4a28-bd1e-5da5f9096c01" targetNamespace="http://schemas.microsoft.com/office/2006/metadata/properties" ma:root="true" ma:fieldsID="3673506b662c759d15a2c471abdd89e8" ns2:_="" ns3:_="">
    <xsd:import namespace="9f4a486c-610a-4bad-8c8a-41f3409bf9e7"/>
    <xsd:import namespace="1153d28d-acba-4a28-bd1e-5da5f9096c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a486c-610a-4bad-8c8a-41f3409bf9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b93ede48-e0f6-47cc-866c-c60428aae6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3d28d-acba-4a28-bd1e-5da5f9096c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cfda20-6e8a-4d4d-b2c0-4a73fb9ffae8}" ma:internalName="TaxCatchAll" ma:showField="CatchAllData" ma:web="1153d28d-acba-4a28-bd1e-5da5f9096c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61B1DA-59E3-4FC7-97EE-11A97FA030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BB60A5-42D6-48AC-BD48-F6F831C41797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1153d28d-acba-4a28-bd1e-5da5f9096c01"/>
    <ds:schemaRef ds:uri="http://schemas.openxmlformats.org/package/2006/metadata/core-properties"/>
    <ds:schemaRef ds:uri="9f4a486c-610a-4bad-8c8a-41f3409bf9e7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F73F1AA-C775-41F3-9DB6-C7DEB6DF47B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Breitbild</PresentationFormat>
  <Paragraphs>61</Paragraphs>
  <Slides>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Varela Round</vt:lpstr>
      <vt:lpstr>Symbol</vt:lpstr>
      <vt:lpstr>Arial</vt:lpstr>
      <vt:lpstr>Calibri</vt:lpstr>
      <vt:lpstr>Wingdings</vt:lpstr>
      <vt:lpstr>2_GEL Theme</vt:lpstr>
      <vt:lpstr>9_GEL Theme</vt:lpstr>
      <vt:lpstr>PowerPoint-Präsentation</vt:lpstr>
      <vt:lpstr>AGENDA</vt:lpstr>
      <vt:lpstr>Warum wurde der „HeatXplorer“ ins Leben gerufen?</vt:lpstr>
      <vt:lpstr>PowerPoint-Präsentation</vt:lpstr>
      <vt:lpstr>Demonstration der Anwendung</vt:lpstr>
      <vt:lpstr>Anwendungsgebiete</vt:lpstr>
      <vt:lpstr>Ausblick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Tomas Dellmour</dc:creator>
  <cp:lastModifiedBy>Hofbauer Moritz</cp:lastModifiedBy>
  <cp:revision>15</cp:revision>
  <dcterms:created xsi:type="dcterms:W3CDTF">2023-03-21T10:17:13Z</dcterms:created>
  <dcterms:modified xsi:type="dcterms:W3CDTF">2026-06-09T09:07:55Z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0x010100596F05B232C57B46BAA2A627AA67CF95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2026-06-03T04:44:12Z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1e88203e-942e-4c01-97ab-27ff2931ad86</vt:lpwstr>
  </property>
  <property fmtid="{D5CDD505-2E9C-101B-9397-08002B2CF9AE}" pid="9" name="MSIP_Label_defa4170-0d19-0005-0004-bc88714345d2_ActionId">
    <vt:lpwstr>4dfb90d2-928f-4b23-907f-ac689f9c395f</vt:lpwstr>
  </property>
  <property fmtid="{D5CDD505-2E9C-101B-9397-08002B2CF9AE}" pid="10" name="MSIP_Label_defa4170-0d19-0005-0004-bc88714345d2_ContentBits">
    <vt:lpwstr>0</vt:lpwstr>
  </property>
  <property fmtid="{D5CDD505-2E9C-101B-9397-08002B2CF9AE}" pid="11" name="MSIP_Label_defa4170-0d19-0005-0004-bc88714345d2_Tag">
    <vt:lpwstr>10, 3, 0, 1</vt:lpwstr>
  </property>
</Properties>
</file>